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2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3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24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5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26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27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28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34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2"/>
  </p:sldMasterIdLst>
  <p:notesMasterIdLst>
    <p:notesMasterId r:id="rId42"/>
  </p:notesMasterIdLst>
  <p:handoutMasterIdLst>
    <p:handoutMasterId r:id="rId43"/>
  </p:handoutMasterIdLst>
  <p:sldIdLst>
    <p:sldId id="256" r:id="rId3"/>
    <p:sldId id="275" r:id="rId4"/>
    <p:sldId id="417" r:id="rId5"/>
    <p:sldId id="422" r:id="rId6"/>
    <p:sldId id="423" r:id="rId7"/>
    <p:sldId id="424" r:id="rId8"/>
    <p:sldId id="425" r:id="rId9"/>
    <p:sldId id="260" r:id="rId10"/>
    <p:sldId id="416" r:id="rId11"/>
    <p:sldId id="394" r:id="rId12"/>
    <p:sldId id="395" r:id="rId13"/>
    <p:sldId id="396" r:id="rId14"/>
    <p:sldId id="397" r:id="rId15"/>
    <p:sldId id="398" r:id="rId16"/>
    <p:sldId id="399" r:id="rId17"/>
    <p:sldId id="401" r:id="rId18"/>
    <p:sldId id="402" r:id="rId19"/>
    <p:sldId id="403" r:id="rId20"/>
    <p:sldId id="269" r:id="rId21"/>
    <p:sldId id="404" r:id="rId22"/>
    <p:sldId id="291" r:id="rId23"/>
    <p:sldId id="405" r:id="rId24"/>
    <p:sldId id="408" r:id="rId25"/>
    <p:sldId id="406" r:id="rId26"/>
    <p:sldId id="412" r:id="rId27"/>
    <p:sldId id="409" r:id="rId28"/>
    <p:sldId id="413" r:id="rId29"/>
    <p:sldId id="414" r:id="rId30"/>
    <p:sldId id="415" r:id="rId31"/>
    <p:sldId id="262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302" r:id="rId41"/>
  </p:sldIdLst>
  <p:sldSz cx="12192000" cy="6858000"/>
  <p:notesSz cx="6858000" cy="9144000"/>
  <p:embeddedFontLst>
    <p:embeddedFont>
      <p:font typeface="方正仿宋_GB18030" panose="02010600030101010101" charset="-122"/>
      <p:regular r:id="rId44"/>
    </p:embeddedFont>
    <p:embeddedFont>
      <p:font typeface="方正风雅楷宋简体 Medium" panose="02010600030101010101" charset="-122"/>
      <p:regular r:id="rId45"/>
    </p:embeddedFont>
    <p:embeddedFont>
      <p:font typeface="Cambria Math" panose="02040503050406030204" pitchFamily="18" charset="0"/>
      <p:regular r:id="rId46"/>
    </p:embeddedFont>
    <p:embeddedFont>
      <p:font typeface="Microsoft YaHei UI" panose="020B0503020204020204" pitchFamily="34" charset="-122"/>
      <p:regular r:id="rId47"/>
      <p:bold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Segoe UI Light" panose="020B0502040204020203" pitchFamily="34" charset="0"/>
      <p:regular r:id="rId53"/>
      <p:italic r:id="rId54"/>
    </p:embeddedFont>
    <p:embeddedFont>
      <p:font typeface="黑体" panose="02010609060101010101" pitchFamily="49" charset="-122"/>
      <p:regular r:id="rId55"/>
    </p:embeddedFont>
    <p:embeddedFont>
      <p:font typeface="微软雅黑" panose="020B0503020204020204" pitchFamily="34" charset="-122"/>
      <p:regular r:id="rId56"/>
      <p:bold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4C4C4C"/>
    <a:srgbClr val="5F5F5F"/>
    <a:srgbClr val="365997"/>
    <a:srgbClr val="34538A"/>
    <a:srgbClr val="475E8D"/>
    <a:srgbClr val="2F5AA5"/>
    <a:srgbClr val="315BA4"/>
    <a:srgbClr val="F5F5F5"/>
    <a:srgbClr val="898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6" autoAdjust="0"/>
    <p:restoredTop sz="92198" autoAdjust="0"/>
  </p:normalViewPr>
  <p:slideViewPr>
    <p:cSldViewPr snapToGrid="0" showGuides="1">
      <p:cViewPr varScale="1">
        <p:scale>
          <a:sx n="80" d="100"/>
          <a:sy n="80" d="100"/>
        </p:scale>
        <p:origin x="76" y="1372"/>
      </p:cViewPr>
      <p:guideLst>
        <p:guide orient="horz" pos="2193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0F938-021A-4825-B2AC-EF6C5B90EBC4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2D7C7-AAF9-4441-91A2-B32601220E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2D7C7-AAF9-4441-91A2-B32601220E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2D7C7-AAF9-4441-91A2-B32601220E6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2D7C7-AAF9-4441-91A2-B32601220E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2D7C7-AAF9-4441-91A2-B32601220E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2D7C7-AAF9-4441-91A2-B32601220E6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2D7C7-AAF9-4441-91A2-B32601220E6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2D7C7-AAF9-4441-91A2-B32601220E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8725-3154-4023-8857-0464C50AE188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CC9A-6559-4D83-ABB4-9D2BA2115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3843523" y="1277469"/>
            <a:ext cx="4609144" cy="3995830"/>
          </a:xfrm>
          <a:custGeom>
            <a:avLst/>
            <a:gdLst>
              <a:gd name="connsiteX0" fmla="*/ 2694276 w 4609144"/>
              <a:gd name="connsiteY0" fmla="*/ 3074827 h 3995830"/>
              <a:gd name="connsiteX1" fmla="*/ 4281021 w 4609144"/>
              <a:gd name="connsiteY1" fmla="*/ 3427552 h 3995830"/>
              <a:gd name="connsiteX2" fmla="*/ 4609144 w 4609144"/>
              <a:gd name="connsiteY2" fmla="*/ 3995830 h 3995830"/>
              <a:gd name="connsiteX3" fmla="*/ 2645302 w 4609144"/>
              <a:gd name="connsiteY3" fmla="*/ 3995830 h 3995830"/>
              <a:gd name="connsiteX4" fmla="*/ 2679584 w 4609144"/>
              <a:gd name="connsiteY4" fmla="*/ 3711691 h 3995830"/>
              <a:gd name="connsiteX5" fmla="*/ 2694276 w 4609144"/>
              <a:gd name="connsiteY5" fmla="*/ 3074827 h 3995830"/>
              <a:gd name="connsiteX6" fmla="*/ 655375 w 4609144"/>
              <a:gd name="connsiteY6" fmla="*/ 2860064 h 3995830"/>
              <a:gd name="connsiteX7" fmla="*/ 2391630 w 4609144"/>
              <a:gd name="connsiteY7" fmla="*/ 3026513 h 3995830"/>
              <a:gd name="connsiteX8" fmla="*/ 2342721 w 4609144"/>
              <a:gd name="connsiteY8" fmla="*/ 3995830 h 3995830"/>
              <a:gd name="connsiteX9" fmla="*/ 0 w 4609144"/>
              <a:gd name="connsiteY9" fmla="*/ 3995830 h 3995830"/>
              <a:gd name="connsiteX10" fmla="*/ 655375 w 4609144"/>
              <a:gd name="connsiteY10" fmla="*/ 2860064 h 3995830"/>
              <a:gd name="connsiteX11" fmla="*/ 3439003 w 4609144"/>
              <a:gd name="connsiteY11" fmla="*/ 1974167 h 3995830"/>
              <a:gd name="connsiteX12" fmla="*/ 4066042 w 4609144"/>
              <a:gd name="connsiteY12" fmla="*/ 3056242 h 3995830"/>
              <a:gd name="connsiteX13" fmla="*/ 3977865 w 4609144"/>
              <a:gd name="connsiteY13" fmla="*/ 3036657 h 3995830"/>
              <a:gd name="connsiteX14" fmla="*/ 2669900 w 4609144"/>
              <a:gd name="connsiteY14" fmla="*/ 2762466 h 3995830"/>
              <a:gd name="connsiteX15" fmla="*/ 2513140 w 4609144"/>
              <a:gd name="connsiteY15" fmla="*/ 2018233 h 3995830"/>
              <a:gd name="connsiteX16" fmla="*/ 2660103 w 4609144"/>
              <a:gd name="connsiteY16" fmla="*/ 2018233 h 3995830"/>
              <a:gd name="connsiteX17" fmla="*/ 3439003 w 4609144"/>
              <a:gd name="connsiteY17" fmla="*/ 1974167 h 3995830"/>
              <a:gd name="connsiteX18" fmla="*/ 1222339 w 4609144"/>
              <a:gd name="connsiteY18" fmla="*/ 1875046 h 3995830"/>
              <a:gd name="connsiteX19" fmla="*/ 2196032 w 4609144"/>
              <a:gd name="connsiteY19" fmla="*/ 2002522 h 3995830"/>
              <a:gd name="connsiteX20" fmla="*/ 2362392 w 4609144"/>
              <a:gd name="connsiteY20" fmla="*/ 2713448 h 3995830"/>
              <a:gd name="connsiteX21" fmla="*/ 1432735 w 4609144"/>
              <a:gd name="connsiteY21" fmla="*/ 2600680 h 3995830"/>
              <a:gd name="connsiteX22" fmla="*/ 826011 w 4609144"/>
              <a:gd name="connsiteY22" fmla="*/ 2561457 h 3995830"/>
              <a:gd name="connsiteX23" fmla="*/ 1222339 w 4609144"/>
              <a:gd name="connsiteY23" fmla="*/ 1875046 h 3995830"/>
              <a:gd name="connsiteX24" fmla="*/ 1736034 w 4609144"/>
              <a:gd name="connsiteY24" fmla="*/ 978823 h 3995830"/>
              <a:gd name="connsiteX25" fmla="*/ 2082859 w 4609144"/>
              <a:gd name="connsiteY25" fmla="*/ 1678641 h 3995830"/>
              <a:gd name="connsiteX26" fmla="*/ 2087744 w 4609144"/>
              <a:gd name="connsiteY26" fmla="*/ 1693323 h 3995830"/>
              <a:gd name="connsiteX27" fmla="*/ 1379439 w 4609144"/>
              <a:gd name="connsiteY27" fmla="*/ 1600340 h 3995830"/>
              <a:gd name="connsiteX28" fmla="*/ 1736034 w 4609144"/>
              <a:gd name="connsiteY28" fmla="*/ 978823 h 3995830"/>
              <a:gd name="connsiteX29" fmla="*/ 2304372 w 4609144"/>
              <a:gd name="connsiteY29" fmla="*/ 0 h 3995830"/>
              <a:gd name="connsiteX30" fmla="*/ 3273070 w 4609144"/>
              <a:gd name="connsiteY30" fmla="*/ 1683840 h 3995830"/>
              <a:gd name="connsiteX31" fmla="*/ 2416897 w 4609144"/>
              <a:gd name="connsiteY31" fmla="*/ 1708314 h 3995830"/>
              <a:gd name="connsiteX32" fmla="*/ 2363081 w 4609144"/>
              <a:gd name="connsiteY32" fmla="*/ 1566362 h 3995830"/>
              <a:gd name="connsiteX33" fmla="*/ 1908086 w 4609144"/>
              <a:gd name="connsiteY33" fmla="*/ 685283 h 3995830"/>
              <a:gd name="connsiteX34" fmla="*/ 2304372 w 4609144"/>
              <a:gd name="connsiteY34" fmla="*/ 0 h 399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609144" h="3995830">
                <a:moveTo>
                  <a:pt x="2694276" y="3074827"/>
                </a:moveTo>
                <a:cubicBezTo>
                  <a:pt x="3198704" y="3163008"/>
                  <a:pt x="3727619" y="3280583"/>
                  <a:pt x="4281021" y="3427552"/>
                </a:cubicBezTo>
                <a:cubicBezTo>
                  <a:pt x="4281021" y="3427552"/>
                  <a:pt x="4281021" y="3427552"/>
                  <a:pt x="4609144" y="3995830"/>
                </a:cubicBezTo>
                <a:cubicBezTo>
                  <a:pt x="4609144" y="3995830"/>
                  <a:pt x="4609144" y="3995830"/>
                  <a:pt x="2645302" y="3995830"/>
                </a:cubicBezTo>
                <a:cubicBezTo>
                  <a:pt x="2659994" y="3902750"/>
                  <a:pt x="2674686" y="3804771"/>
                  <a:pt x="2679584" y="3711691"/>
                </a:cubicBezTo>
                <a:cubicBezTo>
                  <a:pt x="2699173" y="3501036"/>
                  <a:pt x="2704071" y="3285482"/>
                  <a:pt x="2694276" y="3074827"/>
                </a:cubicBezTo>
                <a:close/>
                <a:moveTo>
                  <a:pt x="655375" y="2860064"/>
                </a:moveTo>
                <a:cubicBezTo>
                  <a:pt x="1203151" y="2869855"/>
                  <a:pt x="1780273" y="2928602"/>
                  <a:pt x="2391630" y="3026513"/>
                </a:cubicBezTo>
                <a:cubicBezTo>
                  <a:pt x="2416084" y="3349619"/>
                  <a:pt x="2401412" y="3672724"/>
                  <a:pt x="2342721" y="3995830"/>
                </a:cubicBezTo>
                <a:cubicBezTo>
                  <a:pt x="2342721" y="3995830"/>
                  <a:pt x="2342721" y="3995830"/>
                  <a:pt x="0" y="3995830"/>
                </a:cubicBezTo>
                <a:cubicBezTo>
                  <a:pt x="0" y="3995830"/>
                  <a:pt x="0" y="3995830"/>
                  <a:pt x="655375" y="2860064"/>
                </a:cubicBezTo>
                <a:close/>
                <a:moveTo>
                  <a:pt x="3439003" y="1974167"/>
                </a:moveTo>
                <a:cubicBezTo>
                  <a:pt x="3439003" y="1974167"/>
                  <a:pt x="3439003" y="1974167"/>
                  <a:pt x="4066042" y="3056242"/>
                </a:cubicBezTo>
                <a:cubicBezTo>
                  <a:pt x="4036650" y="3051346"/>
                  <a:pt x="4007257" y="3041553"/>
                  <a:pt x="3977865" y="3036657"/>
                </a:cubicBezTo>
                <a:cubicBezTo>
                  <a:pt x="3532079" y="2928939"/>
                  <a:pt x="3091192" y="2835910"/>
                  <a:pt x="2669900" y="2762466"/>
                </a:cubicBezTo>
                <a:cubicBezTo>
                  <a:pt x="2635609" y="2512756"/>
                  <a:pt x="2586621" y="2263047"/>
                  <a:pt x="2513140" y="2018233"/>
                </a:cubicBezTo>
                <a:cubicBezTo>
                  <a:pt x="2562128" y="2018233"/>
                  <a:pt x="2611115" y="2018233"/>
                  <a:pt x="2660103" y="2018233"/>
                </a:cubicBezTo>
                <a:cubicBezTo>
                  <a:pt x="2914837" y="2018233"/>
                  <a:pt x="3174471" y="2003544"/>
                  <a:pt x="3439003" y="1974167"/>
                </a:cubicBezTo>
                <a:close/>
                <a:moveTo>
                  <a:pt x="1222339" y="1875046"/>
                </a:moveTo>
                <a:cubicBezTo>
                  <a:pt x="1520808" y="1933881"/>
                  <a:pt x="1853527" y="1978008"/>
                  <a:pt x="2196032" y="2002522"/>
                </a:cubicBezTo>
                <a:cubicBezTo>
                  <a:pt x="2274319" y="2237863"/>
                  <a:pt x="2328142" y="2473204"/>
                  <a:pt x="2362392" y="2713448"/>
                </a:cubicBezTo>
                <a:cubicBezTo>
                  <a:pt x="2044352" y="2664418"/>
                  <a:pt x="1731204" y="2625195"/>
                  <a:pt x="1432735" y="2600680"/>
                </a:cubicBezTo>
                <a:cubicBezTo>
                  <a:pt x="1227232" y="2581069"/>
                  <a:pt x="1026622" y="2571263"/>
                  <a:pt x="826011" y="2561457"/>
                </a:cubicBezTo>
                <a:cubicBezTo>
                  <a:pt x="826011" y="2561457"/>
                  <a:pt x="826011" y="2561457"/>
                  <a:pt x="1222339" y="1875046"/>
                </a:cubicBezTo>
                <a:close/>
                <a:moveTo>
                  <a:pt x="1736034" y="978823"/>
                </a:moveTo>
                <a:cubicBezTo>
                  <a:pt x="1872810" y="1208833"/>
                  <a:pt x="1985162" y="1438843"/>
                  <a:pt x="2082859" y="1678641"/>
                </a:cubicBezTo>
                <a:cubicBezTo>
                  <a:pt x="2082859" y="1683535"/>
                  <a:pt x="2082859" y="1688429"/>
                  <a:pt x="2087744" y="1693323"/>
                </a:cubicBezTo>
                <a:cubicBezTo>
                  <a:pt x="1848386" y="1673748"/>
                  <a:pt x="1613913" y="1639491"/>
                  <a:pt x="1379439" y="1600340"/>
                </a:cubicBezTo>
                <a:cubicBezTo>
                  <a:pt x="1379439" y="1600340"/>
                  <a:pt x="1379439" y="1600340"/>
                  <a:pt x="1736034" y="978823"/>
                </a:cubicBezTo>
                <a:close/>
                <a:moveTo>
                  <a:pt x="2304372" y="0"/>
                </a:moveTo>
                <a:cubicBezTo>
                  <a:pt x="2304372" y="0"/>
                  <a:pt x="2304372" y="0"/>
                  <a:pt x="3273070" y="1683840"/>
                </a:cubicBezTo>
                <a:cubicBezTo>
                  <a:pt x="2989310" y="1713209"/>
                  <a:pt x="2700658" y="1718104"/>
                  <a:pt x="2416897" y="1708314"/>
                </a:cubicBezTo>
                <a:cubicBezTo>
                  <a:pt x="2397328" y="1664260"/>
                  <a:pt x="2377758" y="1615311"/>
                  <a:pt x="2363081" y="1566362"/>
                </a:cubicBezTo>
                <a:cubicBezTo>
                  <a:pt x="2240771" y="1267775"/>
                  <a:pt x="2089106" y="969187"/>
                  <a:pt x="1908086" y="685283"/>
                </a:cubicBezTo>
                <a:cubicBezTo>
                  <a:pt x="1908086" y="685283"/>
                  <a:pt x="1908086" y="685283"/>
                  <a:pt x="23043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Shape 8"/>
          <p:cNvSpPr>
            <a:spLocks noGrp="1"/>
          </p:cNvSpPr>
          <p:nvPr>
            <p:ph type="sldNum" sz="quarter" idx="4"/>
          </p:nvPr>
        </p:nvSpPr>
        <p:spPr>
          <a:xfrm rot="5400000">
            <a:off x="492674" y="6057978"/>
            <a:ext cx="214802" cy="153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San Francisco Display Light"/>
                <a:cs typeface="San Francisco Display Light"/>
                <a:sym typeface="San Francisco Display Ligh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6530035" y="1135063"/>
            <a:ext cx="4562077" cy="4558811"/>
          </a:xfrm>
          <a:custGeom>
            <a:avLst/>
            <a:gdLst>
              <a:gd name="connsiteX0" fmla="*/ 1542403 w 4562077"/>
              <a:gd name="connsiteY0" fmla="*/ 2727324 h 4558811"/>
              <a:gd name="connsiteX1" fmla="*/ 1095040 w 4562077"/>
              <a:gd name="connsiteY1" fmla="*/ 4398961 h 4558811"/>
              <a:gd name="connsiteX2" fmla="*/ 486129 w 4562077"/>
              <a:gd name="connsiteY2" fmla="*/ 4069605 h 4558811"/>
              <a:gd name="connsiteX3" fmla="*/ 26340 w 4562077"/>
              <a:gd name="connsiteY3" fmla="*/ 2758395 h 4558811"/>
              <a:gd name="connsiteX4" fmla="*/ 604183 w 4562077"/>
              <a:gd name="connsiteY4" fmla="*/ 2770824 h 4558811"/>
              <a:gd name="connsiteX5" fmla="*/ 1542403 w 4562077"/>
              <a:gd name="connsiteY5" fmla="*/ 2727324 h 4558811"/>
              <a:gd name="connsiteX6" fmla="*/ 3070726 w 4562077"/>
              <a:gd name="connsiteY6" fmla="*/ 2486024 h 4558811"/>
              <a:gd name="connsiteX7" fmla="*/ 3592567 w 4562077"/>
              <a:gd name="connsiteY7" fmla="*/ 2964497 h 4558811"/>
              <a:gd name="connsiteX8" fmla="*/ 4412603 w 4562077"/>
              <a:gd name="connsiteY8" fmla="*/ 3424327 h 4558811"/>
              <a:gd name="connsiteX9" fmla="*/ 4070921 w 4562077"/>
              <a:gd name="connsiteY9" fmla="*/ 4070576 h 4558811"/>
              <a:gd name="connsiteX10" fmla="*/ 1474140 w 4562077"/>
              <a:gd name="connsiteY10" fmla="*/ 4486909 h 4558811"/>
              <a:gd name="connsiteX11" fmla="*/ 1989769 w 4562077"/>
              <a:gd name="connsiteY11" fmla="*/ 2684870 h 4558811"/>
              <a:gd name="connsiteX12" fmla="*/ 3070726 w 4562077"/>
              <a:gd name="connsiteY12" fmla="*/ 2486024 h 4558811"/>
              <a:gd name="connsiteX13" fmla="*/ 4555889 w 4562077"/>
              <a:gd name="connsiteY13" fmla="*/ 2044700 h 4558811"/>
              <a:gd name="connsiteX14" fmla="*/ 4499970 w 4562077"/>
              <a:gd name="connsiteY14" fmla="*/ 3044825 h 4558811"/>
              <a:gd name="connsiteX15" fmla="*/ 3822737 w 4562077"/>
              <a:gd name="connsiteY15" fmla="*/ 2659684 h 4558811"/>
              <a:gd name="connsiteX16" fmla="*/ 3493440 w 4562077"/>
              <a:gd name="connsiteY16" fmla="*/ 2380146 h 4558811"/>
              <a:gd name="connsiteX17" fmla="*/ 4555889 w 4562077"/>
              <a:gd name="connsiteY17" fmla="*/ 2044700 h 4558811"/>
              <a:gd name="connsiteX18" fmla="*/ 2541793 w 4562077"/>
              <a:gd name="connsiteY18" fmla="*/ 1727200 h 4558811"/>
              <a:gd name="connsiteX19" fmla="*/ 2802878 w 4562077"/>
              <a:gd name="connsiteY19" fmla="*/ 2156536 h 4558811"/>
              <a:gd name="connsiteX20" fmla="*/ 2212328 w 4562077"/>
              <a:gd name="connsiteY20" fmla="*/ 2268537 h 4558811"/>
              <a:gd name="connsiteX21" fmla="*/ 2541793 w 4562077"/>
              <a:gd name="connsiteY21" fmla="*/ 1727200 h 4558811"/>
              <a:gd name="connsiteX22" fmla="*/ 3618016 w 4562077"/>
              <a:gd name="connsiteY22" fmla="*/ 211137 h 4558811"/>
              <a:gd name="connsiteX23" fmla="*/ 4071597 w 4562077"/>
              <a:gd name="connsiteY23" fmla="*/ 484443 h 4558811"/>
              <a:gd name="connsiteX24" fmla="*/ 4518965 w 4562077"/>
              <a:gd name="connsiteY24" fmla="*/ 1652203 h 4558811"/>
              <a:gd name="connsiteX25" fmla="*/ 3207929 w 4562077"/>
              <a:gd name="connsiteY25" fmla="*/ 2062162 h 4558811"/>
              <a:gd name="connsiteX26" fmla="*/ 2785415 w 4562077"/>
              <a:gd name="connsiteY26" fmla="*/ 1360263 h 4558811"/>
              <a:gd name="connsiteX27" fmla="*/ 3618016 w 4562077"/>
              <a:gd name="connsiteY27" fmla="*/ 211137 h 4558811"/>
              <a:gd name="connsiteX28" fmla="*/ 2418703 w 4562077"/>
              <a:gd name="connsiteY28" fmla="*/ 0 h 4558811"/>
              <a:gd name="connsiteX29" fmla="*/ 3231503 w 4562077"/>
              <a:gd name="connsiteY29" fmla="*/ 93186 h 4558811"/>
              <a:gd name="connsiteX30" fmla="*/ 2623454 w 4562077"/>
              <a:gd name="connsiteY30" fmla="*/ 931862 h 4558811"/>
              <a:gd name="connsiteX31" fmla="*/ 2418703 w 4562077"/>
              <a:gd name="connsiteY31" fmla="*/ 0 h 4558811"/>
              <a:gd name="connsiteX32" fmla="*/ 2038365 w 4562077"/>
              <a:gd name="connsiteY32" fmla="*/ 0 h 4558811"/>
              <a:gd name="connsiteX33" fmla="*/ 2274441 w 4562077"/>
              <a:gd name="connsiteY33" fmla="*/ 1093836 h 4558811"/>
              <a:gd name="connsiteX34" fmla="*/ 2355203 w 4562077"/>
              <a:gd name="connsiteY34" fmla="*/ 1317575 h 4558811"/>
              <a:gd name="connsiteX35" fmla="*/ 1740166 w 4562077"/>
              <a:gd name="connsiteY35" fmla="*/ 2330617 h 4558811"/>
              <a:gd name="connsiteX36" fmla="*/ 665 w 4562077"/>
              <a:gd name="connsiteY36" fmla="*/ 2374122 h 4558811"/>
              <a:gd name="connsiteX37" fmla="*/ 485240 w 4562077"/>
              <a:gd name="connsiteY37" fmla="*/ 484768 h 4558811"/>
              <a:gd name="connsiteX38" fmla="*/ 2038365 w 4562077"/>
              <a:gd name="connsiteY38" fmla="*/ 0 h 455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62077" h="4558811">
                <a:moveTo>
                  <a:pt x="1542403" y="2727324"/>
                </a:moveTo>
                <a:cubicBezTo>
                  <a:pt x="1262801" y="3330108"/>
                  <a:pt x="1113680" y="3876963"/>
                  <a:pt x="1095040" y="4398961"/>
                </a:cubicBezTo>
                <a:cubicBezTo>
                  <a:pt x="840292" y="4318176"/>
                  <a:pt x="629037" y="4206319"/>
                  <a:pt x="486129" y="4069605"/>
                </a:cubicBezTo>
                <a:cubicBezTo>
                  <a:pt x="237594" y="3814820"/>
                  <a:pt x="82260" y="3311465"/>
                  <a:pt x="26340" y="2758395"/>
                </a:cubicBezTo>
                <a:cubicBezTo>
                  <a:pt x="212741" y="2764610"/>
                  <a:pt x="405356" y="2770824"/>
                  <a:pt x="604183" y="2770824"/>
                </a:cubicBezTo>
                <a:cubicBezTo>
                  <a:pt x="908639" y="2770824"/>
                  <a:pt x="1225521" y="2758395"/>
                  <a:pt x="1542403" y="2727324"/>
                </a:cubicBezTo>
                <a:close/>
                <a:moveTo>
                  <a:pt x="3070726" y="2486024"/>
                </a:moveTo>
                <a:cubicBezTo>
                  <a:pt x="3226035" y="2666228"/>
                  <a:pt x="3399983" y="2827790"/>
                  <a:pt x="3592567" y="2964497"/>
                </a:cubicBezTo>
                <a:cubicBezTo>
                  <a:pt x="3841063" y="3144701"/>
                  <a:pt x="4114408" y="3300049"/>
                  <a:pt x="4412603" y="3424327"/>
                </a:cubicBezTo>
                <a:cubicBezTo>
                  <a:pt x="4331842" y="3697740"/>
                  <a:pt x="4220019" y="3921442"/>
                  <a:pt x="4070921" y="4070576"/>
                </a:cubicBezTo>
                <a:cubicBezTo>
                  <a:pt x="3623629" y="4517979"/>
                  <a:pt x="2405999" y="4660899"/>
                  <a:pt x="1474140" y="4486909"/>
                </a:cubicBezTo>
                <a:cubicBezTo>
                  <a:pt x="1480353" y="3909014"/>
                  <a:pt x="1666724" y="3312477"/>
                  <a:pt x="1989769" y="2684870"/>
                </a:cubicBezTo>
                <a:cubicBezTo>
                  <a:pt x="2350088" y="2635158"/>
                  <a:pt x="2710407" y="2573019"/>
                  <a:pt x="3070726" y="2486024"/>
                </a:cubicBezTo>
                <a:close/>
                <a:moveTo>
                  <a:pt x="4555889" y="2044700"/>
                </a:moveTo>
                <a:cubicBezTo>
                  <a:pt x="4574528" y="2386357"/>
                  <a:pt x="4549675" y="2728015"/>
                  <a:pt x="4499970" y="3044825"/>
                </a:cubicBezTo>
                <a:cubicBezTo>
                  <a:pt x="4251444" y="2939222"/>
                  <a:pt x="4027771" y="2808771"/>
                  <a:pt x="3822737" y="2659684"/>
                </a:cubicBezTo>
                <a:cubicBezTo>
                  <a:pt x="3704687" y="2572716"/>
                  <a:pt x="3599064" y="2479537"/>
                  <a:pt x="3493440" y="2380146"/>
                </a:cubicBezTo>
                <a:cubicBezTo>
                  <a:pt x="3853803" y="2286966"/>
                  <a:pt x="4207952" y="2175151"/>
                  <a:pt x="4555889" y="2044700"/>
                </a:cubicBezTo>
                <a:close/>
                <a:moveTo>
                  <a:pt x="2541793" y="1727200"/>
                </a:moveTo>
                <a:cubicBezTo>
                  <a:pt x="2622605" y="1876534"/>
                  <a:pt x="2709633" y="2019646"/>
                  <a:pt x="2802878" y="2156536"/>
                </a:cubicBezTo>
                <a:cubicBezTo>
                  <a:pt x="2610172" y="2200092"/>
                  <a:pt x="2411250" y="2237426"/>
                  <a:pt x="2212328" y="2268537"/>
                </a:cubicBezTo>
                <a:cubicBezTo>
                  <a:pt x="2311789" y="2094313"/>
                  <a:pt x="2423683" y="1913868"/>
                  <a:pt x="2541793" y="1727200"/>
                </a:cubicBezTo>
                <a:close/>
                <a:moveTo>
                  <a:pt x="3618016" y="211137"/>
                </a:moveTo>
                <a:cubicBezTo>
                  <a:pt x="3804419" y="285675"/>
                  <a:pt x="3959755" y="372636"/>
                  <a:pt x="4071597" y="484443"/>
                </a:cubicBezTo>
                <a:cubicBezTo>
                  <a:pt x="4301495" y="714268"/>
                  <a:pt x="4450617" y="1155284"/>
                  <a:pt x="4518965" y="1652203"/>
                </a:cubicBezTo>
                <a:cubicBezTo>
                  <a:pt x="4090238" y="1813702"/>
                  <a:pt x="3655297" y="1950355"/>
                  <a:pt x="3207929" y="2062162"/>
                </a:cubicBezTo>
                <a:cubicBezTo>
                  <a:pt x="3046380" y="1850971"/>
                  <a:pt x="2903470" y="1621146"/>
                  <a:pt x="2785415" y="1360263"/>
                </a:cubicBezTo>
                <a:cubicBezTo>
                  <a:pt x="3040166" y="993785"/>
                  <a:pt x="3319771" y="614884"/>
                  <a:pt x="3618016" y="211137"/>
                </a:cubicBezTo>
                <a:close/>
                <a:moveTo>
                  <a:pt x="2418703" y="0"/>
                </a:moveTo>
                <a:cubicBezTo>
                  <a:pt x="2704114" y="6212"/>
                  <a:pt x="2977115" y="37275"/>
                  <a:pt x="3231503" y="93186"/>
                </a:cubicBezTo>
                <a:cubicBezTo>
                  <a:pt x="3014343" y="385170"/>
                  <a:pt x="2809592" y="664728"/>
                  <a:pt x="2623454" y="931862"/>
                </a:cubicBezTo>
                <a:cubicBezTo>
                  <a:pt x="2530385" y="646091"/>
                  <a:pt x="2462135" y="335470"/>
                  <a:pt x="2418703" y="0"/>
                </a:cubicBezTo>
                <a:close/>
                <a:moveTo>
                  <a:pt x="2038365" y="0"/>
                </a:moveTo>
                <a:cubicBezTo>
                  <a:pt x="2081853" y="391544"/>
                  <a:pt x="2162615" y="758227"/>
                  <a:pt x="2274441" y="1093836"/>
                </a:cubicBezTo>
                <a:cubicBezTo>
                  <a:pt x="2299291" y="1168416"/>
                  <a:pt x="2330353" y="1249211"/>
                  <a:pt x="2355203" y="1317575"/>
                </a:cubicBezTo>
                <a:cubicBezTo>
                  <a:pt x="2125341" y="1665614"/>
                  <a:pt x="1920328" y="2001223"/>
                  <a:pt x="1740166" y="2330617"/>
                </a:cubicBezTo>
                <a:cubicBezTo>
                  <a:pt x="1156190" y="2398982"/>
                  <a:pt x="572215" y="2411412"/>
                  <a:pt x="665" y="2374122"/>
                </a:cubicBezTo>
                <a:cubicBezTo>
                  <a:pt x="-11760" y="1609679"/>
                  <a:pt x="149765" y="826592"/>
                  <a:pt x="485240" y="484768"/>
                </a:cubicBezTo>
                <a:cubicBezTo>
                  <a:pt x="777227" y="192664"/>
                  <a:pt x="1392265" y="37290"/>
                  <a:pt x="20383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Shape 8"/>
          <p:cNvSpPr>
            <a:spLocks noGrp="1"/>
          </p:cNvSpPr>
          <p:nvPr>
            <p:ph type="sldNum" sz="quarter" idx="4"/>
          </p:nvPr>
        </p:nvSpPr>
        <p:spPr>
          <a:xfrm rot="5400000">
            <a:off x="492674" y="6057978"/>
            <a:ext cx="214802" cy="153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San Francisco Display Light"/>
                <a:cs typeface="San Francisco Display Light"/>
                <a:sym typeface="San Francisco Display Ligh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32"/>
          <p:cNvSpPr>
            <a:spLocks noGrp="1"/>
          </p:cNvSpPr>
          <p:nvPr>
            <p:ph type="pic" sz="quarter" idx="10"/>
          </p:nvPr>
        </p:nvSpPr>
        <p:spPr>
          <a:xfrm>
            <a:off x="1017494" y="1351429"/>
            <a:ext cx="4426231" cy="4426231"/>
          </a:xfrm>
          <a:custGeom>
            <a:avLst/>
            <a:gdLst>
              <a:gd name="connsiteX0" fmla="*/ 2490687 w 4426231"/>
              <a:gd name="connsiteY0" fmla="*/ 3666171 h 4426231"/>
              <a:gd name="connsiteX1" fmla="*/ 2430371 w 4426231"/>
              <a:gd name="connsiteY1" fmla="*/ 4426231 h 4426231"/>
              <a:gd name="connsiteX2" fmla="*/ 1718642 w 4426231"/>
              <a:gd name="connsiteY2" fmla="*/ 4426231 h 4426231"/>
              <a:gd name="connsiteX3" fmla="*/ 765649 w 4426231"/>
              <a:gd name="connsiteY3" fmla="*/ 4251297 h 4426231"/>
              <a:gd name="connsiteX4" fmla="*/ 2490687 w 4426231"/>
              <a:gd name="connsiteY4" fmla="*/ 3666171 h 4426231"/>
              <a:gd name="connsiteX5" fmla="*/ 3202700 w 4426231"/>
              <a:gd name="connsiteY5" fmla="*/ 3634800 h 4426231"/>
              <a:gd name="connsiteX6" fmla="*/ 4239243 w 4426231"/>
              <a:gd name="connsiteY6" fmla="*/ 3786675 h 4426231"/>
              <a:gd name="connsiteX7" fmla="*/ 4426231 w 4426231"/>
              <a:gd name="connsiteY7" fmla="*/ 3840977 h 4426231"/>
              <a:gd name="connsiteX8" fmla="*/ 4426231 w 4426231"/>
              <a:gd name="connsiteY8" fmla="*/ 4426231 h 4426231"/>
              <a:gd name="connsiteX9" fmla="*/ 2803652 w 4426231"/>
              <a:gd name="connsiteY9" fmla="*/ 4426231 h 4426231"/>
              <a:gd name="connsiteX10" fmla="*/ 2833812 w 4426231"/>
              <a:gd name="connsiteY10" fmla="*/ 4154722 h 4426231"/>
              <a:gd name="connsiteX11" fmla="*/ 2857939 w 4426231"/>
              <a:gd name="connsiteY11" fmla="*/ 3635837 h 4426231"/>
              <a:gd name="connsiteX12" fmla="*/ 3202700 w 4426231"/>
              <a:gd name="connsiteY12" fmla="*/ 3634800 h 4426231"/>
              <a:gd name="connsiteX13" fmla="*/ 2393211 w 4426231"/>
              <a:gd name="connsiteY13" fmla="*/ 2665798 h 4426231"/>
              <a:gd name="connsiteX14" fmla="*/ 2477646 w 4426231"/>
              <a:gd name="connsiteY14" fmla="*/ 3292657 h 4426231"/>
              <a:gd name="connsiteX15" fmla="*/ 2037375 w 4426231"/>
              <a:gd name="connsiteY15" fmla="*/ 3364987 h 4426231"/>
              <a:gd name="connsiteX16" fmla="*/ 427068 w 4426231"/>
              <a:gd name="connsiteY16" fmla="*/ 4021983 h 4426231"/>
              <a:gd name="connsiteX17" fmla="*/ 65201 w 4426231"/>
              <a:gd name="connsiteY17" fmla="*/ 3364987 h 4426231"/>
              <a:gd name="connsiteX18" fmla="*/ 2393211 w 4426231"/>
              <a:gd name="connsiteY18" fmla="*/ 2665798 h 4426231"/>
              <a:gd name="connsiteX19" fmla="*/ 3992904 w 4426231"/>
              <a:gd name="connsiteY19" fmla="*/ 2538437 h 4426231"/>
              <a:gd name="connsiteX20" fmla="*/ 4426231 w 4426231"/>
              <a:gd name="connsiteY20" fmla="*/ 2544190 h 4426231"/>
              <a:gd name="connsiteX21" fmla="*/ 4426231 w 4426231"/>
              <a:gd name="connsiteY21" fmla="*/ 3455664 h 4426231"/>
              <a:gd name="connsiteX22" fmla="*/ 4335719 w 4426231"/>
              <a:gd name="connsiteY22" fmla="*/ 3431519 h 4426231"/>
              <a:gd name="connsiteX23" fmla="*/ 2845284 w 4426231"/>
              <a:gd name="connsiteY23" fmla="*/ 3262504 h 4426231"/>
              <a:gd name="connsiteX24" fmla="*/ 2760806 w 4426231"/>
              <a:gd name="connsiteY24" fmla="*/ 2610589 h 4426231"/>
              <a:gd name="connsiteX25" fmla="*/ 3992904 w 4426231"/>
              <a:gd name="connsiteY25" fmla="*/ 2538437 h 4426231"/>
              <a:gd name="connsiteX26" fmla="*/ 2032158 w 4426231"/>
              <a:gd name="connsiteY26" fmla="*/ 1488451 h 4426231"/>
              <a:gd name="connsiteX27" fmla="*/ 2098490 w 4426231"/>
              <a:gd name="connsiteY27" fmla="*/ 1651311 h 4426231"/>
              <a:gd name="connsiteX28" fmla="*/ 2315575 w 4426231"/>
              <a:gd name="connsiteY28" fmla="*/ 2302753 h 4426231"/>
              <a:gd name="connsiteX29" fmla="*/ 337688 w 4426231"/>
              <a:gd name="connsiteY29" fmla="*/ 2839588 h 4426231"/>
              <a:gd name="connsiteX30" fmla="*/ 12061 w 4426231"/>
              <a:gd name="connsiteY30" fmla="*/ 2984353 h 4426231"/>
              <a:gd name="connsiteX31" fmla="*/ 0 w 4426231"/>
              <a:gd name="connsiteY31" fmla="*/ 2700856 h 4426231"/>
              <a:gd name="connsiteX32" fmla="*/ 0 w 4426231"/>
              <a:gd name="connsiteY32" fmla="*/ 2236402 h 4426231"/>
              <a:gd name="connsiteX33" fmla="*/ 1435174 w 4426231"/>
              <a:gd name="connsiteY33" fmla="*/ 1753853 h 4426231"/>
              <a:gd name="connsiteX34" fmla="*/ 2032158 w 4426231"/>
              <a:gd name="connsiteY34" fmla="*/ 1488451 h 4426231"/>
              <a:gd name="connsiteX35" fmla="*/ 3931441 w 4426231"/>
              <a:gd name="connsiteY35" fmla="*/ 337184 h 4426231"/>
              <a:gd name="connsiteX36" fmla="*/ 4426231 w 4426231"/>
              <a:gd name="connsiteY36" fmla="*/ 1717921 h 4426231"/>
              <a:gd name="connsiteX37" fmla="*/ 4426231 w 4426231"/>
              <a:gd name="connsiteY37" fmla="*/ 2170128 h 4426231"/>
              <a:gd name="connsiteX38" fmla="*/ 2682396 w 4426231"/>
              <a:gd name="connsiteY38" fmla="*/ 2248510 h 4426231"/>
              <a:gd name="connsiteX39" fmla="*/ 2435001 w 4426231"/>
              <a:gd name="connsiteY39" fmla="*/ 1512921 h 4426231"/>
              <a:gd name="connsiteX40" fmla="*/ 2356558 w 4426231"/>
              <a:gd name="connsiteY40" fmla="*/ 1326008 h 4426231"/>
              <a:gd name="connsiteX41" fmla="*/ 3931441 w 4426231"/>
              <a:gd name="connsiteY41" fmla="*/ 337184 h 4426231"/>
              <a:gd name="connsiteX42" fmla="*/ 1585321 w 4426231"/>
              <a:gd name="connsiteY42" fmla="*/ 0 h 4426231"/>
              <a:gd name="connsiteX43" fmla="*/ 2700685 w 4426231"/>
              <a:gd name="connsiteY43" fmla="*/ 0 h 4426231"/>
              <a:gd name="connsiteX44" fmla="*/ 3574889 w 4426231"/>
              <a:gd name="connsiteY44" fmla="*/ 138729 h 4426231"/>
              <a:gd name="connsiteX45" fmla="*/ 2200278 w 4426231"/>
              <a:gd name="connsiteY45" fmla="*/ 989196 h 4426231"/>
              <a:gd name="connsiteX46" fmla="*/ 1585321 w 4426231"/>
              <a:gd name="connsiteY46" fmla="*/ 0 h 4426231"/>
              <a:gd name="connsiteX47" fmla="*/ 0 w 4426231"/>
              <a:gd name="connsiteY47" fmla="*/ 0 h 4426231"/>
              <a:gd name="connsiteX48" fmla="*/ 1121088 w 4426231"/>
              <a:gd name="connsiteY48" fmla="*/ 0 h 4426231"/>
              <a:gd name="connsiteX49" fmla="*/ 1868481 w 4426231"/>
              <a:gd name="connsiteY49" fmla="*/ 1152044 h 4426231"/>
              <a:gd name="connsiteX50" fmla="*/ 0 w 4426231"/>
              <a:gd name="connsiteY50" fmla="*/ 1851714 h 4426231"/>
              <a:gd name="connsiteX51" fmla="*/ 0 w 4426231"/>
              <a:gd name="connsiteY51" fmla="*/ 0 h 442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26231" h="4426231">
                <a:moveTo>
                  <a:pt x="2490687" y="3666171"/>
                </a:moveTo>
                <a:cubicBezTo>
                  <a:pt x="2490687" y="3919525"/>
                  <a:pt x="2472592" y="4172878"/>
                  <a:pt x="2430371" y="4426231"/>
                </a:cubicBezTo>
                <a:cubicBezTo>
                  <a:pt x="2430371" y="4426231"/>
                  <a:pt x="2430371" y="4426231"/>
                  <a:pt x="1718642" y="4426231"/>
                </a:cubicBezTo>
                <a:cubicBezTo>
                  <a:pt x="1332619" y="4426231"/>
                  <a:pt x="1012945" y="4365909"/>
                  <a:pt x="765649" y="4251297"/>
                </a:cubicBezTo>
                <a:cubicBezTo>
                  <a:pt x="1320556" y="3937621"/>
                  <a:pt x="1899590" y="3744590"/>
                  <a:pt x="2490687" y="3666171"/>
                </a:cubicBezTo>
                <a:close/>
                <a:moveTo>
                  <a:pt x="3202700" y="3634800"/>
                </a:moveTo>
                <a:cubicBezTo>
                  <a:pt x="3548214" y="3646396"/>
                  <a:pt x="3895425" y="3696172"/>
                  <a:pt x="4239243" y="3786675"/>
                </a:cubicBezTo>
                <a:cubicBezTo>
                  <a:pt x="4305593" y="3804776"/>
                  <a:pt x="4365912" y="3822877"/>
                  <a:pt x="4426231" y="3840977"/>
                </a:cubicBezTo>
                <a:cubicBezTo>
                  <a:pt x="4426231" y="3840977"/>
                  <a:pt x="4426231" y="3840977"/>
                  <a:pt x="4426231" y="4426231"/>
                </a:cubicBezTo>
                <a:cubicBezTo>
                  <a:pt x="4426231" y="4426231"/>
                  <a:pt x="4426231" y="4426231"/>
                  <a:pt x="2803652" y="4426231"/>
                </a:cubicBezTo>
                <a:cubicBezTo>
                  <a:pt x="2815716" y="4335728"/>
                  <a:pt x="2827780" y="4245225"/>
                  <a:pt x="2833812" y="4154722"/>
                </a:cubicBezTo>
                <a:cubicBezTo>
                  <a:pt x="2851907" y="3979749"/>
                  <a:pt x="2857939" y="3804776"/>
                  <a:pt x="2857939" y="3635837"/>
                </a:cubicBezTo>
                <a:cubicBezTo>
                  <a:pt x="2972545" y="3631312"/>
                  <a:pt x="3087528" y="3630935"/>
                  <a:pt x="3202700" y="3634800"/>
                </a:cubicBezTo>
                <a:close/>
                <a:moveTo>
                  <a:pt x="2393211" y="2665798"/>
                </a:moveTo>
                <a:cubicBezTo>
                  <a:pt x="2435428" y="2870733"/>
                  <a:pt x="2465584" y="3081695"/>
                  <a:pt x="2477646" y="3292657"/>
                </a:cubicBezTo>
                <a:cubicBezTo>
                  <a:pt x="2332899" y="3310740"/>
                  <a:pt x="2188152" y="3334849"/>
                  <a:pt x="2037375" y="3364987"/>
                </a:cubicBezTo>
                <a:cubicBezTo>
                  <a:pt x="1482512" y="3485537"/>
                  <a:pt x="939712" y="3702526"/>
                  <a:pt x="427068" y="4021983"/>
                </a:cubicBezTo>
                <a:cubicBezTo>
                  <a:pt x="252165" y="3853213"/>
                  <a:pt x="137575" y="3636224"/>
                  <a:pt x="65201" y="3364987"/>
                </a:cubicBezTo>
                <a:cubicBezTo>
                  <a:pt x="782904" y="3027448"/>
                  <a:pt x="1560917" y="2792375"/>
                  <a:pt x="2393211" y="2665798"/>
                </a:cubicBezTo>
                <a:close/>
                <a:moveTo>
                  <a:pt x="3992904" y="2538437"/>
                </a:moveTo>
                <a:cubicBezTo>
                  <a:pt x="4135461" y="2537776"/>
                  <a:pt x="4279903" y="2539663"/>
                  <a:pt x="4426231" y="2544190"/>
                </a:cubicBezTo>
                <a:cubicBezTo>
                  <a:pt x="4426231" y="2544190"/>
                  <a:pt x="4426231" y="2544190"/>
                  <a:pt x="4426231" y="3455664"/>
                </a:cubicBezTo>
                <a:cubicBezTo>
                  <a:pt x="4396060" y="3443592"/>
                  <a:pt x="4365890" y="3437555"/>
                  <a:pt x="4335719" y="3431519"/>
                </a:cubicBezTo>
                <a:cubicBezTo>
                  <a:pt x="3834885" y="3298722"/>
                  <a:pt x="3334050" y="3244395"/>
                  <a:pt x="2845284" y="3262504"/>
                </a:cubicBezTo>
                <a:cubicBezTo>
                  <a:pt x="2827182" y="3045199"/>
                  <a:pt x="2803045" y="2827894"/>
                  <a:pt x="2760806" y="2610589"/>
                </a:cubicBezTo>
                <a:cubicBezTo>
                  <a:pt x="3154534" y="2565317"/>
                  <a:pt x="3565234" y="2540417"/>
                  <a:pt x="3992904" y="2538437"/>
                </a:cubicBezTo>
                <a:close/>
                <a:moveTo>
                  <a:pt x="2032158" y="1488451"/>
                </a:moveTo>
                <a:cubicBezTo>
                  <a:pt x="2050249" y="1542738"/>
                  <a:pt x="2074369" y="1597025"/>
                  <a:pt x="2098490" y="1651311"/>
                </a:cubicBezTo>
                <a:cubicBezTo>
                  <a:pt x="2182912" y="1868459"/>
                  <a:pt x="2255273" y="2085606"/>
                  <a:pt x="2315575" y="2302753"/>
                </a:cubicBezTo>
                <a:cubicBezTo>
                  <a:pt x="1616078" y="2411326"/>
                  <a:pt x="952763" y="2592282"/>
                  <a:pt x="337688" y="2839588"/>
                </a:cubicBezTo>
                <a:cubicBezTo>
                  <a:pt x="229146" y="2887843"/>
                  <a:pt x="120603" y="2936098"/>
                  <a:pt x="12061" y="2984353"/>
                </a:cubicBezTo>
                <a:cubicBezTo>
                  <a:pt x="0" y="2893875"/>
                  <a:pt x="0" y="2797365"/>
                  <a:pt x="0" y="2700856"/>
                </a:cubicBezTo>
                <a:cubicBezTo>
                  <a:pt x="0" y="2700856"/>
                  <a:pt x="0" y="2700856"/>
                  <a:pt x="0" y="2236402"/>
                </a:cubicBezTo>
                <a:cubicBezTo>
                  <a:pt x="482412" y="2103701"/>
                  <a:pt x="964823" y="1946873"/>
                  <a:pt x="1435174" y="1753853"/>
                </a:cubicBezTo>
                <a:cubicBezTo>
                  <a:pt x="1640199" y="1669407"/>
                  <a:pt x="1833163" y="1584961"/>
                  <a:pt x="2032158" y="1488451"/>
                </a:cubicBezTo>
                <a:close/>
                <a:moveTo>
                  <a:pt x="3931441" y="337184"/>
                </a:moveTo>
                <a:cubicBezTo>
                  <a:pt x="4269346" y="620566"/>
                  <a:pt x="4426231" y="1072773"/>
                  <a:pt x="4426231" y="1717921"/>
                </a:cubicBezTo>
                <a:cubicBezTo>
                  <a:pt x="4426231" y="1717921"/>
                  <a:pt x="4426231" y="1717921"/>
                  <a:pt x="4426231" y="2170128"/>
                </a:cubicBezTo>
                <a:cubicBezTo>
                  <a:pt x="3816794" y="2158069"/>
                  <a:pt x="3231493" y="2182187"/>
                  <a:pt x="2682396" y="2248510"/>
                </a:cubicBezTo>
                <a:cubicBezTo>
                  <a:pt x="2616022" y="2001304"/>
                  <a:pt x="2537579" y="1760127"/>
                  <a:pt x="2435001" y="1512921"/>
                </a:cubicBezTo>
                <a:cubicBezTo>
                  <a:pt x="2410864" y="1452626"/>
                  <a:pt x="2386728" y="1392332"/>
                  <a:pt x="2356558" y="1326008"/>
                </a:cubicBezTo>
                <a:cubicBezTo>
                  <a:pt x="2923757" y="1036596"/>
                  <a:pt x="3448718" y="704978"/>
                  <a:pt x="3931441" y="337184"/>
                </a:cubicBezTo>
                <a:close/>
                <a:moveTo>
                  <a:pt x="1585321" y="0"/>
                </a:moveTo>
                <a:cubicBezTo>
                  <a:pt x="1585321" y="0"/>
                  <a:pt x="1585321" y="0"/>
                  <a:pt x="2700685" y="0"/>
                </a:cubicBezTo>
                <a:cubicBezTo>
                  <a:pt x="3050367" y="0"/>
                  <a:pt x="3339758" y="42222"/>
                  <a:pt x="3574889" y="138729"/>
                </a:cubicBezTo>
                <a:cubicBezTo>
                  <a:pt x="3146831" y="452376"/>
                  <a:pt x="2682598" y="735865"/>
                  <a:pt x="2200278" y="989196"/>
                </a:cubicBezTo>
                <a:cubicBezTo>
                  <a:pt x="2025437" y="651422"/>
                  <a:pt x="1820452" y="319679"/>
                  <a:pt x="1585321" y="0"/>
                </a:cubicBezTo>
                <a:close/>
                <a:moveTo>
                  <a:pt x="0" y="0"/>
                </a:moveTo>
                <a:lnTo>
                  <a:pt x="1121088" y="0"/>
                </a:lnTo>
                <a:cubicBezTo>
                  <a:pt x="1416429" y="367931"/>
                  <a:pt x="1663551" y="753955"/>
                  <a:pt x="1868481" y="1152044"/>
                </a:cubicBezTo>
                <a:cubicBezTo>
                  <a:pt x="1271772" y="1441563"/>
                  <a:pt x="638900" y="1676797"/>
                  <a:pt x="0" y="1851714"/>
                </a:cubicBezTo>
                <a:cubicBezTo>
                  <a:pt x="0" y="1851714"/>
                  <a:pt x="0" y="1851714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22"/>
          <p:cNvSpPr>
            <a:spLocks noGrp="1"/>
          </p:cNvSpPr>
          <p:nvPr>
            <p:ph type="pic" sz="quarter" idx="10"/>
          </p:nvPr>
        </p:nvSpPr>
        <p:spPr>
          <a:xfrm>
            <a:off x="3535363" y="1597025"/>
            <a:ext cx="4489451" cy="3890963"/>
          </a:xfrm>
          <a:custGeom>
            <a:avLst/>
            <a:gdLst>
              <a:gd name="connsiteX0" fmla="*/ 2722951 w 4489451"/>
              <a:gd name="connsiteY0" fmla="*/ 2824163 h 3890963"/>
              <a:gd name="connsiteX1" fmla="*/ 3703638 w 4489451"/>
              <a:gd name="connsiteY1" fmla="*/ 3309983 h 3890963"/>
              <a:gd name="connsiteX2" fmla="*/ 3368403 w 4489451"/>
              <a:gd name="connsiteY2" fmla="*/ 3890963 h 3890963"/>
              <a:gd name="connsiteX3" fmla="*/ 2187575 w 4489451"/>
              <a:gd name="connsiteY3" fmla="*/ 3890963 h 3890963"/>
              <a:gd name="connsiteX4" fmla="*/ 2722951 w 4489451"/>
              <a:gd name="connsiteY4" fmla="*/ 2824163 h 3890963"/>
              <a:gd name="connsiteX5" fmla="*/ 1367168 w 4489451"/>
              <a:gd name="connsiteY5" fmla="*/ 2567934 h 3890963"/>
              <a:gd name="connsiteX6" fmla="*/ 2327659 w 4489451"/>
              <a:gd name="connsiteY6" fmla="*/ 2699360 h 3890963"/>
              <a:gd name="connsiteX7" fmla="*/ 2417763 w 4489451"/>
              <a:gd name="connsiteY7" fmla="*/ 2724394 h 3890963"/>
              <a:gd name="connsiteX8" fmla="*/ 2147449 w 4489451"/>
              <a:gd name="connsiteY8" fmla="*/ 3210048 h 3890963"/>
              <a:gd name="connsiteX9" fmla="*/ 1857112 w 4489451"/>
              <a:gd name="connsiteY9" fmla="*/ 3890963 h 3890963"/>
              <a:gd name="connsiteX10" fmla="*/ 1126263 w 4489451"/>
              <a:gd name="connsiteY10" fmla="*/ 3890963 h 3890963"/>
              <a:gd name="connsiteX11" fmla="*/ 425450 w 4489451"/>
              <a:gd name="connsiteY11" fmla="*/ 2684340 h 3890963"/>
              <a:gd name="connsiteX12" fmla="*/ 1367168 w 4489451"/>
              <a:gd name="connsiteY12" fmla="*/ 2567934 h 3890963"/>
              <a:gd name="connsiteX13" fmla="*/ 4174270 w 4489451"/>
              <a:gd name="connsiteY13" fmla="*/ 1392238 h 3890963"/>
              <a:gd name="connsiteX14" fmla="*/ 4489451 w 4489451"/>
              <a:gd name="connsiteY14" fmla="*/ 1943182 h 3890963"/>
              <a:gd name="connsiteX15" fmla="*/ 3859088 w 4489451"/>
              <a:gd name="connsiteY15" fmla="*/ 3040063 h 3890963"/>
              <a:gd name="connsiteX16" fmla="*/ 2903538 w 4489451"/>
              <a:gd name="connsiteY16" fmla="*/ 2564247 h 3890963"/>
              <a:gd name="connsiteX17" fmla="*/ 4174270 w 4489451"/>
              <a:gd name="connsiteY17" fmla="*/ 1392238 h 3890963"/>
              <a:gd name="connsiteX18" fmla="*/ 3844352 w 4489451"/>
              <a:gd name="connsiteY18" fmla="*/ 820738 h 3890963"/>
              <a:gd name="connsiteX19" fmla="*/ 4019550 w 4489451"/>
              <a:gd name="connsiteY19" fmla="*/ 1126353 h 3890963"/>
              <a:gd name="connsiteX20" fmla="*/ 3438893 w 4489451"/>
              <a:gd name="connsiteY20" fmla="*/ 1542191 h 3890963"/>
              <a:gd name="connsiteX21" fmla="*/ 2597941 w 4489451"/>
              <a:gd name="connsiteY21" fmla="*/ 2459038 h 3890963"/>
              <a:gd name="connsiteX22" fmla="*/ 2402720 w 4489451"/>
              <a:gd name="connsiteY22" fmla="*/ 2403927 h 3890963"/>
              <a:gd name="connsiteX23" fmla="*/ 500566 w 4489451"/>
              <a:gd name="connsiteY23" fmla="*/ 2348816 h 3890963"/>
              <a:gd name="connsiteX24" fmla="*/ 265300 w 4489451"/>
              <a:gd name="connsiteY24" fmla="*/ 2403927 h 3890963"/>
              <a:gd name="connsiteX25" fmla="*/ 0 w 4489451"/>
              <a:gd name="connsiteY25" fmla="*/ 1942998 h 3890963"/>
              <a:gd name="connsiteX26" fmla="*/ 445504 w 4489451"/>
              <a:gd name="connsiteY26" fmla="*/ 1176454 h 3890963"/>
              <a:gd name="connsiteX27" fmla="*/ 1551756 w 4489451"/>
              <a:gd name="connsiteY27" fmla="*/ 1261626 h 3890963"/>
              <a:gd name="connsiteX28" fmla="*/ 2668020 w 4489451"/>
              <a:gd name="connsiteY28" fmla="*/ 1166434 h 3890963"/>
              <a:gd name="connsiteX29" fmla="*/ 3844352 w 4489451"/>
              <a:gd name="connsiteY29" fmla="*/ 820738 h 3890963"/>
              <a:gd name="connsiteX30" fmla="*/ 1126492 w 4489451"/>
              <a:gd name="connsiteY30" fmla="*/ 0 h 3890963"/>
              <a:gd name="connsiteX31" fmla="*/ 3367815 w 4489451"/>
              <a:gd name="connsiteY31" fmla="*/ 0 h 3890963"/>
              <a:gd name="connsiteX32" fmla="*/ 3683001 w 4489451"/>
              <a:gd name="connsiteY32" fmla="*/ 546123 h 3890963"/>
              <a:gd name="connsiteX33" fmla="*/ 611188 w 4489451"/>
              <a:gd name="connsiteY33" fmla="*/ 891835 h 3890963"/>
              <a:gd name="connsiteX34" fmla="*/ 1126492 w 4489451"/>
              <a:gd name="connsiteY34" fmla="*/ 0 h 389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89451" h="3890963">
                <a:moveTo>
                  <a:pt x="2722951" y="2824163"/>
                </a:moveTo>
                <a:cubicBezTo>
                  <a:pt x="3053182" y="2944366"/>
                  <a:pt x="3378410" y="3104636"/>
                  <a:pt x="3703638" y="3309983"/>
                </a:cubicBezTo>
                <a:cubicBezTo>
                  <a:pt x="3703638" y="3309983"/>
                  <a:pt x="3703638" y="3309983"/>
                  <a:pt x="3368403" y="3890963"/>
                </a:cubicBezTo>
                <a:cubicBezTo>
                  <a:pt x="3368403" y="3890963"/>
                  <a:pt x="3368403" y="3890963"/>
                  <a:pt x="2187575" y="3890963"/>
                </a:cubicBezTo>
                <a:cubicBezTo>
                  <a:pt x="2327673" y="3515329"/>
                  <a:pt x="2507800" y="3159729"/>
                  <a:pt x="2722951" y="2824163"/>
                </a:cubicBezTo>
                <a:close/>
                <a:moveTo>
                  <a:pt x="1367168" y="2567934"/>
                </a:moveTo>
                <a:cubicBezTo>
                  <a:pt x="1684412" y="2570437"/>
                  <a:pt x="2004784" y="2614246"/>
                  <a:pt x="2327659" y="2699360"/>
                </a:cubicBezTo>
                <a:cubicBezTo>
                  <a:pt x="2357693" y="2704367"/>
                  <a:pt x="2387728" y="2714381"/>
                  <a:pt x="2417763" y="2724394"/>
                </a:cubicBezTo>
                <a:cubicBezTo>
                  <a:pt x="2322653" y="2879603"/>
                  <a:pt x="2227542" y="3039819"/>
                  <a:pt x="2147449" y="3210048"/>
                </a:cubicBezTo>
                <a:cubicBezTo>
                  <a:pt x="2037321" y="3430344"/>
                  <a:pt x="1942211" y="3655647"/>
                  <a:pt x="1857112" y="3890963"/>
                </a:cubicBezTo>
                <a:cubicBezTo>
                  <a:pt x="1857112" y="3890963"/>
                  <a:pt x="1857112" y="3890963"/>
                  <a:pt x="1126263" y="3890963"/>
                </a:cubicBezTo>
                <a:cubicBezTo>
                  <a:pt x="1126263" y="3890963"/>
                  <a:pt x="1126263" y="3890963"/>
                  <a:pt x="425450" y="2684340"/>
                </a:cubicBezTo>
                <a:cubicBezTo>
                  <a:pt x="735810" y="2604232"/>
                  <a:pt x="1049925" y="2565430"/>
                  <a:pt x="1367168" y="2567934"/>
                </a:cubicBezTo>
                <a:close/>
                <a:moveTo>
                  <a:pt x="4174270" y="1392238"/>
                </a:moveTo>
                <a:cubicBezTo>
                  <a:pt x="4174270" y="1392238"/>
                  <a:pt x="4174270" y="1392238"/>
                  <a:pt x="4489451" y="1943182"/>
                </a:cubicBezTo>
                <a:lnTo>
                  <a:pt x="3859088" y="3040063"/>
                </a:lnTo>
                <a:cubicBezTo>
                  <a:pt x="3543907" y="2844728"/>
                  <a:pt x="3223723" y="2684453"/>
                  <a:pt x="2903538" y="2564247"/>
                </a:cubicBezTo>
                <a:cubicBezTo>
                  <a:pt x="3243734" y="2108466"/>
                  <a:pt x="3658973" y="1712787"/>
                  <a:pt x="4174270" y="1392238"/>
                </a:cubicBezTo>
                <a:close/>
                <a:moveTo>
                  <a:pt x="3844352" y="820738"/>
                </a:moveTo>
                <a:cubicBezTo>
                  <a:pt x="3844352" y="820738"/>
                  <a:pt x="3844352" y="820738"/>
                  <a:pt x="4019550" y="1126353"/>
                </a:cubicBezTo>
                <a:cubicBezTo>
                  <a:pt x="3814318" y="1251606"/>
                  <a:pt x="3624102" y="1386878"/>
                  <a:pt x="3438893" y="1542191"/>
                </a:cubicBezTo>
                <a:cubicBezTo>
                  <a:pt x="3123536" y="1807726"/>
                  <a:pt x="2843219" y="2113341"/>
                  <a:pt x="2597941" y="2459038"/>
                </a:cubicBezTo>
                <a:cubicBezTo>
                  <a:pt x="2532867" y="2438997"/>
                  <a:pt x="2467794" y="2418957"/>
                  <a:pt x="2402720" y="2403927"/>
                </a:cubicBezTo>
                <a:cubicBezTo>
                  <a:pt x="1761994" y="2233584"/>
                  <a:pt x="1121269" y="2213543"/>
                  <a:pt x="500566" y="2348816"/>
                </a:cubicBezTo>
                <a:cubicBezTo>
                  <a:pt x="420476" y="2363846"/>
                  <a:pt x="345391" y="2383886"/>
                  <a:pt x="265300" y="2403927"/>
                </a:cubicBezTo>
                <a:cubicBezTo>
                  <a:pt x="265300" y="2403927"/>
                  <a:pt x="265300" y="2403927"/>
                  <a:pt x="0" y="1942998"/>
                </a:cubicBezTo>
                <a:cubicBezTo>
                  <a:pt x="0" y="1942998"/>
                  <a:pt x="0" y="1942998"/>
                  <a:pt x="445504" y="1176454"/>
                </a:cubicBezTo>
                <a:cubicBezTo>
                  <a:pt x="790895" y="1226555"/>
                  <a:pt x="1166320" y="1261626"/>
                  <a:pt x="1551756" y="1261626"/>
                </a:cubicBezTo>
                <a:cubicBezTo>
                  <a:pt x="1912164" y="1261626"/>
                  <a:pt x="2287590" y="1231565"/>
                  <a:pt x="2668020" y="1166434"/>
                </a:cubicBezTo>
                <a:cubicBezTo>
                  <a:pt x="3083491" y="1091283"/>
                  <a:pt x="3473933" y="976051"/>
                  <a:pt x="3844352" y="820738"/>
                </a:cubicBezTo>
                <a:close/>
                <a:moveTo>
                  <a:pt x="1126492" y="0"/>
                </a:moveTo>
                <a:cubicBezTo>
                  <a:pt x="1126492" y="0"/>
                  <a:pt x="1126492" y="0"/>
                  <a:pt x="3367815" y="0"/>
                </a:cubicBezTo>
                <a:cubicBezTo>
                  <a:pt x="3367815" y="0"/>
                  <a:pt x="3367815" y="0"/>
                  <a:pt x="3683001" y="546123"/>
                </a:cubicBezTo>
                <a:cubicBezTo>
                  <a:pt x="2722434" y="946948"/>
                  <a:pt x="1646799" y="1027113"/>
                  <a:pt x="611188" y="891835"/>
                </a:cubicBezTo>
                <a:cubicBezTo>
                  <a:pt x="611188" y="891835"/>
                  <a:pt x="611188" y="891835"/>
                  <a:pt x="11264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5958348" cy="685799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 rot="5400000">
            <a:off x="492674" y="6057978"/>
            <a:ext cx="214802" cy="153888"/>
          </a:xfrm>
          <a:prstGeom prst="rect">
            <a:avLst/>
          </a:prstGeom>
        </p:spPr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 hasCustomPrompt="1"/>
          </p:nvPr>
        </p:nvSpPr>
        <p:spPr>
          <a:xfrm>
            <a:off x="2791960" y="1779221"/>
            <a:ext cx="2857500" cy="3299557"/>
          </a:xfrm>
          <a:custGeom>
            <a:avLst/>
            <a:gdLst>
              <a:gd name="connsiteX0" fmla="*/ 0 w 2857500"/>
              <a:gd name="connsiteY0" fmla="*/ 2099108 h 3299557"/>
              <a:gd name="connsiteX1" fmla="*/ 2396002 w 2857500"/>
              <a:gd name="connsiteY1" fmla="*/ 2741114 h 3299557"/>
              <a:gd name="connsiteX2" fmla="*/ 1428750 w 2857500"/>
              <a:gd name="connsiteY2" fmla="*/ 3299557 h 3299557"/>
              <a:gd name="connsiteX3" fmla="*/ 0 w 2857500"/>
              <a:gd name="connsiteY3" fmla="*/ 2474668 h 3299557"/>
              <a:gd name="connsiteX4" fmla="*/ 2571096 w 2857500"/>
              <a:gd name="connsiteY4" fmla="*/ 659534 h 3299557"/>
              <a:gd name="connsiteX5" fmla="*/ 2857500 w 2857500"/>
              <a:gd name="connsiteY5" fmla="*/ 824889 h 3299557"/>
              <a:gd name="connsiteX6" fmla="*/ 2857500 w 2857500"/>
              <a:gd name="connsiteY6" fmla="*/ 2474668 h 3299557"/>
              <a:gd name="connsiteX7" fmla="*/ 2502660 w 2857500"/>
              <a:gd name="connsiteY7" fmla="*/ 2679535 h 3299557"/>
              <a:gd name="connsiteX8" fmla="*/ 963508 w 2857500"/>
              <a:gd name="connsiteY8" fmla="*/ 2267122 h 3299557"/>
              <a:gd name="connsiteX9" fmla="*/ 1106704 w 2857500"/>
              <a:gd name="connsiteY9" fmla="*/ 185934 h 3299557"/>
              <a:gd name="connsiteX10" fmla="*/ 1770979 w 2857500"/>
              <a:gd name="connsiteY10" fmla="*/ 1336492 h 3299557"/>
              <a:gd name="connsiteX11" fmla="*/ 866377 w 2857500"/>
              <a:gd name="connsiteY11" fmla="*/ 2241094 h 3299557"/>
              <a:gd name="connsiteX12" fmla="*/ 0 w 2857500"/>
              <a:gd name="connsiteY12" fmla="*/ 2008950 h 3299557"/>
              <a:gd name="connsiteX13" fmla="*/ 0 w 2857500"/>
              <a:gd name="connsiteY13" fmla="*/ 824889 h 3299557"/>
              <a:gd name="connsiteX14" fmla="*/ 1428750 w 2857500"/>
              <a:gd name="connsiteY14" fmla="*/ 0 h 3299557"/>
              <a:gd name="connsiteX15" fmla="*/ 2493017 w 2857500"/>
              <a:gd name="connsiteY15" fmla="*/ 614455 h 3299557"/>
              <a:gd name="connsiteX16" fmla="*/ 1834731 w 2857500"/>
              <a:gd name="connsiteY16" fmla="*/ 1272741 h 3299557"/>
              <a:gd name="connsiteX17" fmla="*/ 1182123 w 2857500"/>
              <a:gd name="connsiteY17" fmla="*/ 142391 h 329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57500" h="3299557">
                <a:moveTo>
                  <a:pt x="0" y="2099108"/>
                </a:moveTo>
                <a:lnTo>
                  <a:pt x="2396002" y="2741114"/>
                </a:lnTo>
                <a:lnTo>
                  <a:pt x="1428750" y="3299557"/>
                </a:lnTo>
                <a:lnTo>
                  <a:pt x="0" y="2474668"/>
                </a:lnTo>
                <a:close/>
                <a:moveTo>
                  <a:pt x="2571096" y="659534"/>
                </a:moveTo>
                <a:lnTo>
                  <a:pt x="2857500" y="824889"/>
                </a:lnTo>
                <a:lnTo>
                  <a:pt x="2857500" y="2474668"/>
                </a:lnTo>
                <a:lnTo>
                  <a:pt x="2502660" y="2679535"/>
                </a:lnTo>
                <a:lnTo>
                  <a:pt x="963508" y="2267122"/>
                </a:lnTo>
                <a:close/>
                <a:moveTo>
                  <a:pt x="1106704" y="185934"/>
                </a:moveTo>
                <a:lnTo>
                  <a:pt x="1770979" y="1336492"/>
                </a:lnTo>
                <a:lnTo>
                  <a:pt x="866377" y="2241094"/>
                </a:lnTo>
                <a:lnTo>
                  <a:pt x="0" y="2008950"/>
                </a:lnTo>
                <a:lnTo>
                  <a:pt x="0" y="824889"/>
                </a:lnTo>
                <a:close/>
                <a:moveTo>
                  <a:pt x="1428750" y="0"/>
                </a:moveTo>
                <a:lnTo>
                  <a:pt x="2493017" y="614455"/>
                </a:lnTo>
                <a:lnTo>
                  <a:pt x="1834731" y="1272741"/>
                </a:lnTo>
                <a:lnTo>
                  <a:pt x="1182123" y="14239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 baseline="0"/>
            </a:lvl1pPr>
          </a:lstStyle>
          <a:p>
            <a:r>
              <a:rPr lang="en-US"/>
              <a:t>Drag / Drop image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" y="914399"/>
            <a:ext cx="12192000" cy="5029202"/>
          </a:xfrm>
          <a:custGeom>
            <a:avLst/>
            <a:gdLst>
              <a:gd name="connsiteX0" fmla="*/ 0 w 12192000"/>
              <a:gd name="connsiteY0" fmla="*/ 0 h 5029202"/>
              <a:gd name="connsiteX1" fmla="*/ 12192000 w 12192000"/>
              <a:gd name="connsiteY1" fmla="*/ 758705 h 5029202"/>
              <a:gd name="connsiteX2" fmla="*/ 12192000 w 12192000"/>
              <a:gd name="connsiteY2" fmla="*/ 5029202 h 5029202"/>
              <a:gd name="connsiteX3" fmla="*/ 0 w 12192000"/>
              <a:gd name="connsiteY3" fmla="*/ 4270497 h 502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29202">
                <a:moveTo>
                  <a:pt x="0" y="0"/>
                </a:moveTo>
                <a:lnTo>
                  <a:pt x="12192000" y="758705"/>
                </a:lnTo>
                <a:lnTo>
                  <a:pt x="12192000" y="5029202"/>
                </a:lnTo>
                <a:lnTo>
                  <a:pt x="0" y="42704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647950"/>
            <a:ext cx="12192000" cy="421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8725-3154-4023-8857-0464C50AE188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CC9A-6559-4D83-ABB4-9D2BA2115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 userDrawn="1">
            <p:ph type="pic" sz="quarter" idx="11"/>
          </p:nvPr>
        </p:nvSpPr>
        <p:spPr>
          <a:xfrm>
            <a:off x="2431189" y="3112473"/>
            <a:ext cx="7329622" cy="410282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431189" y="2637762"/>
            <a:ext cx="7329622" cy="474710"/>
            <a:chOff x="3179886" y="2083564"/>
            <a:chExt cx="5702858" cy="369350"/>
          </a:xfrm>
          <a:effectLst/>
        </p:grpSpPr>
        <p:grpSp>
          <p:nvGrpSpPr>
            <p:cNvPr id="5" name="Group 4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7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6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0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http://www.website.com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bldLvl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739948" y="2248397"/>
            <a:ext cx="3564604" cy="2361206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45872" y="2248397"/>
            <a:ext cx="3564604" cy="2361206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-2848204" y="2248397"/>
            <a:ext cx="3564604" cy="2361206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21759" y="1381125"/>
            <a:ext cx="5634332" cy="409575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8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3977502" y="1313778"/>
            <a:ext cx="4236997" cy="423044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05" y="905091"/>
            <a:ext cx="2597191" cy="5047819"/>
          </a:xfrm>
          <a:prstGeom prst="rect">
            <a:avLst/>
          </a:prstGeom>
          <a:effectLst>
            <a:outerShdw blurRad="1270000" algn="ctr" rotWithShape="0">
              <a:prstClr val="black">
                <a:alpha val="43000"/>
              </a:prstClr>
            </a:outerShdw>
          </a:effectLst>
        </p:spPr>
      </p:pic>
      <p:sp>
        <p:nvSpPr>
          <p:cNvPr id="4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051298" y="1147435"/>
            <a:ext cx="2093975" cy="4547722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125"/>
            </a:lvl1pPr>
          </a:lstStyle>
          <a:p>
            <a:endParaRPr lang="en-US" dirty="0"/>
          </a:p>
          <a:p>
            <a:r>
              <a:rPr lang="en-US" dirty="0"/>
              <a:t>Picture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Shape 131"/>
          <p:cNvSpPr>
            <a:spLocks noGrp="1"/>
          </p:cNvSpPr>
          <p:nvPr>
            <p:ph type="pic" idx="2"/>
          </p:nvPr>
        </p:nvSpPr>
        <p:spPr>
          <a:xfrm>
            <a:off x="6310859" y="1528998"/>
            <a:ext cx="2923082" cy="391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11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387275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176947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8725-3154-4023-8857-0464C50AE188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CC9A-6559-4D83-ABB4-9D2BA2115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478280" y="977081"/>
            <a:ext cx="2125206" cy="49038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720737" y="977081"/>
            <a:ext cx="2125206" cy="49038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963195" y="977081"/>
            <a:ext cx="2125206" cy="49038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1 Image Left / 3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1498797" y="681644"/>
            <a:ext cx="3262845" cy="5509607"/>
          </a:xfrm>
          <a:custGeom>
            <a:avLst/>
            <a:gdLst>
              <a:gd name="connsiteX0" fmla="*/ 0 w 3686783"/>
              <a:gd name="connsiteY0" fmla="*/ 0 h 6858000"/>
              <a:gd name="connsiteX1" fmla="*/ 3686783 w 3686783"/>
              <a:gd name="connsiteY1" fmla="*/ 0 h 6858000"/>
              <a:gd name="connsiteX2" fmla="*/ 3686783 w 3686783"/>
              <a:gd name="connsiteY2" fmla="*/ 6858000 h 6858000"/>
              <a:gd name="connsiteX3" fmla="*/ 0 w 36867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6783" h="6858000">
                <a:moveTo>
                  <a:pt x="0" y="0"/>
                </a:moveTo>
                <a:lnTo>
                  <a:pt x="3686783" y="0"/>
                </a:lnTo>
                <a:lnTo>
                  <a:pt x="3686783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1"/>
          </p:nvPr>
        </p:nvSpPr>
        <p:spPr>
          <a:xfrm>
            <a:off x="6874648" y="4904509"/>
            <a:ext cx="1822450" cy="1277216"/>
          </a:xfrm>
          <a:custGeom>
            <a:avLst/>
            <a:gdLst>
              <a:gd name="connsiteX0" fmla="*/ 0 w 3686783"/>
              <a:gd name="connsiteY0" fmla="*/ 0 h 6858000"/>
              <a:gd name="connsiteX1" fmla="*/ 3686783 w 3686783"/>
              <a:gd name="connsiteY1" fmla="*/ 0 h 6858000"/>
              <a:gd name="connsiteX2" fmla="*/ 3686783 w 3686783"/>
              <a:gd name="connsiteY2" fmla="*/ 6858000 h 6858000"/>
              <a:gd name="connsiteX3" fmla="*/ 0 w 36867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6783" h="6858000">
                <a:moveTo>
                  <a:pt x="0" y="0"/>
                </a:moveTo>
                <a:lnTo>
                  <a:pt x="3686783" y="0"/>
                </a:lnTo>
                <a:lnTo>
                  <a:pt x="3686783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906920" y="4914034"/>
            <a:ext cx="1822450" cy="1277216"/>
          </a:xfrm>
          <a:custGeom>
            <a:avLst/>
            <a:gdLst>
              <a:gd name="connsiteX0" fmla="*/ 0 w 3686783"/>
              <a:gd name="connsiteY0" fmla="*/ 0 h 6858000"/>
              <a:gd name="connsiteX1" fmla="*/ 3686783 w 3686783"/>
              <a:gd name="connsiteY1" fmla="*/ 0 h 6858000"/>
              <a:gd name="connsiteX2" fmla="*/ 3686783 w 3686783"/>
              <a:gd name="connsiteY2" fmla="*/ 6858000 h 6858000"/>
              <a:gd name="connsiteX3" fmla="*/ 0 w 36867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6783" h="6858000">
                <a:moveTo>
                  <a:pt x="0" y="0"/>
                </a:moveTo>
                <a:lnTo>
                  <a:pt x="3686783" y="0"/>
                </a:lnTo>
                <a:lnTo>
                  <a:pt x="3686783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8842375" y="4914034"/>
            <a:ext cx="1822450" cy="1277216"/>
          </a:xfrm>
          <a:custGeom>
            <a:avLst/>
            <a:gdLst>
              <a:gd name="connsiteX0" fmla="*/ 0 w 3686783"/>
              <a:gd name="connsiteY0" fmla="*/ 0 h 6858000"/>
              <a:gd name="connsiteX1" fmla="*/ 3686783 w 3686783"/>
              <a:gd name="connsiteY1" fmla="*/ 0 h 6858000"/>
              <a:gd name="connsiteX2" fmla="*/ 3686783 w 3686783"/>
              <a:gd name="connsiteY2" fmla="*/ 6858000 h 6858000"/>
              <a:gd name="connsiteX3" fmla="*/ 0 w 36867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6783" h="6858000">
                <a:moveTo>
                  <a:pt x="0" y="0"/>
                </a:moveTo>
                <a:lnTo>
                  <a:pt x="3686783" y="0"/>
                </a:lnTo>
                <a:lnTo>
                  <a:pt x="3686783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553075" y="1162050"/>
            <a:ext cx="5429250" cy="33909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28700" dir="8100000" sx="90000" sy="90000" algn="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bg>
      <p:bgPr>
        <a:gradFill>
          <a:gsLst>
            <a:gs pos="100000">
              <a:schemeClr val="bg1"/>
            </a:gs>
            <a:gs pos="0">
              <a:schemeClr val="bg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 userDrawn="1"/>
        </p:nvSpPr>
        <p:spPr>
          <a:xfrm>
            <a:off x="-2223552" y="-2563024"/>
            <a:ext cx="11984048" cy="11984048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3" name="Oval 32"/>
          <p:cNvSpPr/>
          <p:nvPr userDrawn="1"/>
        </p:nvSpPr>
        <p:spPr>
          <a:xfrm>
            <a:off x="-85896" y="-425368"/>
            <a:ext cx="7708736" cy="7708736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图片占位符 45"/>
          <p:cNvSpPr>
            <a:spLocks noGrp="1"/>
          </p:cNvSpPr>
          <p:nvPr>
            <p:ph type="pic" sz="quarter" idx="10"/>
          </p:nvPr>
        </p:nvSpPr>
        <p:spPr>
          <a:xfrm>
            <a:off x="1769211" y="1429739"/>
            <a:ext cx="4003005" cy="4003004"/>
          </a:xfrm>
          <a:custGeom>
            <a:avLst/>
            <a:gdLst>
              <a:gd name="connsiteX0" fmla="*/ 1999261 w 4003005"/>
              <a:gd name="connsiteY0" fmla="*/ 0 h 4003004"/>
              <a:gd name="connsiteX1" fmla="*/ 3412952 w 4003005"/>
              <a:gd name="connsiteY1" fmla="*/ 585570 h 4003004"/>
              <a:gd name="connsiteX2" fmla="*/ 3415081 w 4003005"/>
              <a:gd name="connsiteY2" fmla="*/ 587913 h 4003004"/>
              <a:gd name="connsiteX3" fmla="*/ 3417435 w 4003005"/>
              <a:gd name="connsiteY3" fmla="*/ 590052 h 4003004"/>
              <a:gd name="connsiteX4" fmla="*/ 4003005 w 4003005"/>
              <a:gd name="connsiteY4" fmla="*/ 2003743 h 4003004"/>
              <a:gd name="connsiteX5" fmla="*/ 2003744 w 4003005"/>
              <a:gd name="connsiteY5" fmla="*/ 4003004 h 4003004"/>
              <a:gd name="connsiteX6" fmla="*/ 590053 w 4003005"/>
              <a:gd name="connsiteY6" fmla="*/ 3417434 h 4003004"/>
              <a:gd name="connsiteX7" fmla="*/ 587924 w 4003005"/>
              <a:gd name="connsiteY7" fmla="*/ 3415091 h 4003004"/>
              <a:gd name="connsiteX8" fmla="*/ 585570 w 4003005"/>
              <a:gd name="connsiteY8" fmla="*/ 3412952 h 4003004"/>
              <a:gd name="connsiteX9" fmla="*/ 0 w 4003005"/>
              <a:gd name="connsiteY9" fmla="*/ 1999261 h 4003004"/>
              <a:gd name="connsiteX10" fmla="*/ 1999261 w 4003005"/>
              <a:gd name="connsiteY10" fmla="*/ 0 h 400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03005" h="4003004">
                <a:moveTo>
                  <a:pt x="1999261" y="0"/>
                </a:moveTo>
                <a:cubicBezTo>
                  <a:pt x="2551342" y="0"/>
                  <a:pt x="3051157" y="223775"/>
                  <a:pt x="3412952" y="585570"/>
                </a:cubicBezTo>
                <a:lnTo>
                  <a:pt x="3415081" y="587913"/>
                </a:lnTo>
                <a:lnTo>
                  <a:pt x="3417435" y="590052"/>
                </a:lnTo>
                <a:cubicBezTo>
                  <a:pt x="3779230" y="951847"/>
                  <a:pt x="4003005" y="1451662"/>
                  <a:pt x="4003005" y="2003743"/>
                </a:cubicBezTo>
                <a:cubicBezTo>
                  <a:pt x="4003005" y="3107904"/>
                  <a:pt x="3107905" y="4003004"/>
                  <a:pt x="2003744" y="4003004"/>
                </a:cubicBezTo>
                <a:cubicBezTo>
                  <a:pt x="1451663" y="4003004"/>
                  <a:pt x="951848" y="3779229"/>
                  <a:pt x="590053" y="3417434"/>
                </a:cubicBezTo>
                <a:lnTo>
                  <a:pt x="587924" y="3415091"/>
                </a:lnTo>
                <a:lnTo>
                  <a:pt x="585570" y="3412952"/>
                </a:lnTo>
                <a:cubicBezTo>
                  <a:pt x="223775" y="3051157"/>
                  <a:pt x="0" y="2551342"/>
                  <a:pt x="0" y="1999261"/>
                </a:cubicBezTo>
                <a:cubicBezTo>
                  <a:pt x="0" y="895100"/>
                  <a:pt x="895100" y="0"/>
                  <a:pt x="19992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C8725-3154-4023-8857-0464C50AE188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BCC9A-6559-4D83-ABB4-9D2BA2115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2.xml"/><Relationship Id="rId7" Type="http://schemas.openxmlformats.org/officeDocument/2006/relationships/image" Target="../media/image1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5.xml"/><Relationship Id="rId7" Type="http://schemas.openxmlformats.org/officeDocument/2006/relationships/image" Target="../media/image1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8.xml"/><Relationship Id="rId7" Type="http://schemas.openxmlformats.org/officeDocument/2006/relationships/image" Target="../media/image1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1.xml"/><Relationship Id="rId7" Type="http://schemas.openxmlformats.org/officeDocument/2006/relationships/image" Target="../media/image1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34.xml"/><Relationship Id="rId7" Type="http://schemas.openxmlformats.org/officeDocument/2006/relationships/image" Target="../media/image2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9.png"/><Relationship Id="rId3" Type="http://schemas.openxmlformats.org/officeDocument/2006/relationships/tags" Target="../tags/tag37.xml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8.png"/><Relationship Id="rId11" Type="http://schemas.openxmlformats.org/officeDocument/2006/relationships/image" Target="../media/image27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40.xml"/><Relationship Id="rId7" Type="http://schemas.openxmlformats.org/officeDocument/2006/relationships/image" Target="../media/image3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43.xml"/><Relationship Id="rId7" Type="http://schemas.openxmlformats.org/officeDocument/2006/relationships/image" Target="../media/image37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image" Target="../media/image7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69.xml"/><Relationship Id="rId21" Type="http://schemas.openxmlformats.org/officeDocument/2006/relationships/tags" Target="../tags/tag64.xml"/><Relationship Id="rId42" Type="http://schemas.openxmlformats.org/officeDocument/2006/relationships/tags" Target="../tags/tag85.xml"/><Relationship Id="rId47" Type="http://schemas.openxmlformats.org/officeDocument/2006/relationships/tags" Target="../tags/tag90.xml"/><Relationship Id="rId63" Type="http://schemas.openxmlformats.org/officeDocument/2006/relationships/tags" Target="../tags/tag106.xml"/><Relationship Id="rId68" Type="http://schemas.openxmlformats.org/officeDocument/2006/relationships/tags" Target="../tags/tag111.xml"/><Relationship Id="rId84" Type="http://schemas.openxmlformats.org/officeDocument/2006/relationships/tags" Target="../tags/tag127.xml"/><Relationship Id="rId89" Type="http://schemas.openxmlformats.org/officeDocument/2006/relationships/tags" Target="../tags/tag132.xml"/><Relationship Id="rId112" Type="http://schemas.openxmlformats.org/officeDocument/2006/relationships/image" Target="../media/image41.png"/><Relationship Id="rId16" Type="http://schemas.openxmlformats.org/officeDocument/2006/relationships/tags" Target="../tags/tag59.xml"/><Relationship Id="rId107" Type="http://schemas.openxmlformats.org/officeDocument/2006/relationships/tags" Target="../tags/tag150.xml"/><Relationship Id="rId11" Type="http://schemas.openxmlformats.org/officeDocument/2006/relationships/tags" Target="../tags/tag54.xml"/><Relationship Id="rId32" Type="http://schemas.openxmlformats.org/officeDocument/2006/relationships/tags" Target="../tags/tag75.xml"/><Relationship Id="rId37" Type="http://schemas.openxmlformats.org/officeDocument/2006/relationships/tags" Target="../tags/tag80.xml"/><Relationship Id="rId53" Type="http://schemas.openxmlformats.org/officeDocument/2006/relationships/tags" Target="../tags/tag96.xml"/><Relationship Id="rId58" Type="http://schemas.openxmlformats.org/officeDocument/2006/relationships/tags" Target="../tags/tag101.xml"/><Relationship Id="rId74" Type="http://schemas.openxmlformats.org/officeDocument/2006/relationships/tags" Target="../tags/tag117.xml"/><Relationship Id="rId79" Type="http://schemas.openxmlformats.org/officeDocument/2006/relationships/tags" Target="../tags/tag122.xml"/><Relationship Id="rId102" Type="http://schemas.openxmlformats.org/officeDocument/2006/relationships/tags" Target="../tags/tag145.xml"/><Relationship Id="rId5" Type="http://schemas.openxmlformats.org/officeDocument/2006/relationships/tags" Target="../tags/tag48.xml"/><Relationship Id="rId90" Type="http://schemas.openxmlformats.org/officeDocument/2006/relationships/tags" Target="../tags/tag133.xml"/><Relationship Id="rId95" Type="http://schemas.openxmlformats.org/officeDocument/2006/relationships/tags" Target="../tags/tag138.xml"/><Relationship Id="rId22" Type="http://schemas.openxmlformats.org/officeDocument/2006/relationships/tags" Target="../tags/tag65.xml"/><Relationship Id="rId27" Type="http://schemas.openxmlformats.org/officeDocument/2006/relationships/tags" Target="../tags/tag70.xml"/><Relationship Id="rId43" Type="http://schemas.openxmlformats.org/officeDocument/2006/relationships/tags" Target="../tags/tag86.xml"/><Relationship Id="rId48" Type="http://schemas.openxmlformats.org/officeDocument/2006/relationships/tags" Target="../tags/tag91.xml"/><Relationship Id="rId64" Type="http://schemas.openxmlformats.org/officeDocument/2006/relationships/tags" Target="../tags/tag107.xml"/><Relationship Id="rId69" Type="http://schemas.openxmlformats.org/officeDocument/2006/relationships/tags" Target="../tags/tag112.xml"/><Relationship Id="rId80" Type="http://schemas.openxmlformats.org/officeDocument/2006/relationships/tags" Target="../tags/tag123.xml"/><Relationship Id="rId85" Type="http://schemas.openxmlformats.org/officeDocument/2006/relationships/tags" Target="../tags/tag128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33" Type="http://schemas.openxmlformats.org/officeDocument/2006/relationships/tags" Target="../tags/tag76.xml"/><Relationship Id="rId38" Type="http://schemas.openxmlformats.org/officeDocument/2006/relationships/tags" Target="../tags/tag81.xml"/><Relationship Id="rId59" Type="http://schemas.openxmlformats.org/officeDocument/2006/relationships/tags" Target="../tags/tag102.xml"/><Relationship Id="rId103" Type="http://schemas.openxmlformats.org/officeDocument/2006/relationships/tags" Target="../tags/tag146.xml"/><Relationship Id="rId108" Type="http://schemas.openxmlformats.org/officeDocument/2006/relationships/tags" Target="../tags/tag151.xml"/><Relationship Id="rId54" Type="http://schemas.openxmlformats.org/officeDocument/2006/relationships/tags" Target="../tags/tag97.xml"/><Relationship Id="rId70" Type="http://schemas.openxmlformats.org/officeDocument/2006/relationships/tags" Target="../tags/tag113.xml"/><Relationship Id="rId75" Type="http://schemas.openxmlformats.org/officeDocument/2006/relationships/tags" Target="../tags/tag118.xml"/><Relationship Id="rId91" Type="http://schemas.openxmlformats.org/officeDocument/2006/relationships/tags" Target="../tags/tag134.xml"/><Relationship Id="rId96" Type="http://schemas.openxmlformats.org/officeDocument/2006/relationships/tags" Target="../tags/tag139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5" Type="http://schemas.openxmlformats.org/officeDocument/2006/relationships/tags" Target="../tags/tag58.xml"/><Relationship Id="rId23" Type="http://schemas.openxmlformats.org/officeDocument/2006/relationships/tags" Target="../tags/tag66.xml"/><Relationship Id="rId28" Type="http://schemas.openxmlformats.org/officeDocument/2006/relationships/tags" Target="../tags/tag71.xml"/><Relationship Id="rId36" Type="http://schemas.openxmlformats.org/officeDocument/2006/relationships/tags" Target="../tags/tag79.xml"/><Relationship Id="rId49" Type="http://schemas.openxmlformats.org/officeDocument/2006/relationships/tags" Target="../tags/tag92.xml"/><Relationship Id="rId57" Type="http://schemas.openxmlformats.org/officeDocument/2006/relationships/tags" Target="../tags/tag100.xml"/><Relationship Id="rId106" Type="http://schemas.openxmlformats.org/officeDocument/2006/relationships/tags" Target="../tags/tag149.xml"/><Relationship Id="rId10" Type="http://schemas.openxmlformats.org/officeDocument/2006/relationships/tags" Target="../tags/tag53.xml"/><Relationship Id="rId31" Type="http://schemas.openxmlformats.org/officeDocument/2006/relationships/tags" Target="../tags/tag74.xml"/><Relationship Id="rId44" Type="http://schemas.openxmlformats.org/officeDocument/2006/relationships/tags" Target="../tags/tag87.xml"/><Relationship Id="rId52" Type="http://schemas.openxmlformats.org/officeDocument/2006/relationships/tags" Target="../tags/tag95.xml"/><Relationship Id="rId60" Type="http://schemas.openxmlformats.org/officeDocument/2006/relationships/tags" Target="../tags/tag103.xml"/><Relationship Id="rId65" Type="http://schemas.openxmlformats.org/officeDocument/2006/relationships/tags" Target="../tags/tag108.xml"/><Relationship Id="rId73" Type="http://schemas.openxmlformats.org/officeDocument/2006/relationships/tags" Target="../tags/tag116.xml"/><Relationship Id="rId78" Type="http://schemas.openxmlformats.org/officeDocument/2006/relationships/tags" Target="../tags/tag121.xml"/><Relationship Id="rId81" Type="http://schemas.openxmlformats.org/officeDocument/2006/relationships/tags" Target="../tags/tag124.xml"/><Relationship Id="rId86" Type="http://schemas.openxmlformats.org/officeDocument/2006/relationships/tags" Target="../tags/tag129.xml"/><Relationship Id="rId94" Type="http://schemas.openxmlformats.org/officeDocument/2006/relationships/tags" Target="../tags/tag137.xml"/><Relationship Id="rId99" Type="http://schemas.openxmlformats.org/officeDocument/2006/relationships/tags" Target="../tags/tag142.xml"/><Relationship Id="rId101" Type="http://schemas.openxmlformats.org/officeDocument/2006/relationships/tags" Target="../tags/tag144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39" Type="http://schemas.openxmlformats.org/officeDocument/2006/relationships/tags" Target="../tags/tag82.xml"/><Relationship Id="rId109" Type="http://schemas.openxmlformats.org/officeDocument/2006/relationships/slideLayout" Target="../slideLayouts/slideLayout14.xml"/><Relationship Id="rId34" Type="http://schemas.openxmlformats.org/officeDocument/2006/relationships/tags" Target="../tags/tag77.xml"/><Relationship Id="rId50" Type="http://schemas.openxmlformats.org/officeDocument/2006/relationships/tags" Target="../tags/tag93.xml"/><Relationship Id="rId55" Type="http://schemas.openxmlformats.org/officeDocument/2006/relationships/tags" Target="../tags/tag98.xml"/><Relationship Id="rId76" Type="http://schemas.openxmlformats.org/officeDocument/2006/relationships/tags" Target="../tags/tag119.xml"/><Relationship Id="rId97" Type="http://schemas.openxmlformats.org/officeDocument/2006/relationships/tags" Target="../tags/tag140.xml"/><Relationship Id="rId104" Type="http://schemas.openxmlformats.org/officeDocument/2006/relationships/tags" Target="../tags/tag147.xml"/><Relationship Id="rId7" Type="http://schemas.openxmlformats.org/officeDocument/2006/relationships/tags" Target="../tags/tag50.xml"/><Relationship Id="rId71" Type="http://schemas.openxmlformats.org/officeDocument/2006/relationships/tags" Target="../tags/tag114.xml"/><Relationship Id="rId92" Type="http://schemas.openxmlformats.org/officeDocument/2006/relationships/tags" Target="../tags/tag135.xml"/><Relationship Id="rId2" Type="http://schemas.openxmlformats.org/officeDocument/2006/relationships/tags" Target="../tags/tag45.xml"/><Relationship Id="rId29" Type="http://schemas.openxmlformats.org/officeDocument/2006/relationships/tags" Target="../tags/tag72.xml"/><Relationship Id="rId24" Type="http://schemas.openxmlformats.org/officeDocument/2006/relationships/tags" Target="../tags/tag67.xml"/><Relationship Id="rId40" Type="http://schemas.openxmlformats.org/officeDocument/2006/relationships/tags" Target="../tags/tag83.xml"/><Relationship Id="rId45" Type="http://schemas.openxmlformats.org/officeDocument/2006/relationships/tags" Target="../tags/tag88.xml"/><Relationship Id="rId66" Type="http://schemas.openxmlformats.org/officeDocument/2006/relationships/tags" Target="../tags/tag109.xml"/><Relationship Id="rId87" Type="http://schemas.openxmlformats.org/officeDocument/2006/relationships/tags" Target="../tags/tag130.xml"/><Relationship Id="rId110" Type="http://schemas.openxmlformats.org/officeDocument/2006/relationships/notesSlide" Target="../notesSlides/notesSlide20.xml"/><Relationship Id="rId61" Type="http://schemas.openxmlformats.org/officeDocument/2006/relationships/tags" Target="../tags/tag104.xml"/><Relationship Id="rId82" Type="http://schemas.openxmlformats.org/officeDocument/2006/relationships/tags" Target="../tags/tag125.xml"/><Relationship Id="rId19" Type="http://schemas.openxmlformats.org/officeDocument/2006/relationships/tags" Target="../tags/tag62.xml"/><Relationship Id="rId14" Type="http://schemas.openxmlformats.org/officeDocument/2006/relationships/tags" Target="../tags/tag57.xml"/><Relationship Id="rId30" Type="http://schemas.openxmlformats.org/officeDocument/2006/relationships/tags" Target="../tags/tag73.xml"/><Relationship Id="rId35" Type="http://schemas.openxmlformats.org/officeDocument/2006/relationships/tags" Target="../tags/tag78.xml"/><Relationship Id="rId56" Type="http://schemas.openxmlformats.org/officeDocument/2006/relationships/tags" Target="../tags/tag99.xml"/><Relationship Id="rId77" Type="http://schemas.openxmlformats.org/officeDocument/2006/relationships/tags" Target="../tags/tag120.xml"/><Relationship Id="rId100" Type="http://schemas.openxmlformats.org/officeDocument/2006/relationships/tags" Target="../tags/tag143.xml"/><Relationship Id="rId105" Type="http://schemas.openxmlformats.org/officeDocument/2006/relationships/tags" Target="../tags/tag148.xml"/><Relationship Id="rId8" Type="http://schemas.openxmlformats.org/officeDocument/2006/relationships/tags" Target="../tags/tag51.xml"/><Relationship Id="rId51" Type="http://schemas.openxmlformats.org/officeDocument/2006/relationships/tags" Target="../tags/tag94.xml"/><Relationship Id="rId72" Type="http://schemas.openxmlformats.org/officeDocument/2006/relationships/tags" Target="../tags/tag115.xml"/><Relationship Id="rId93" Type="http://schemas.openxmlformats.org/officeDocument/2006/relationships/tags" Target="../tags/tag136.xml"/><Relationship Id="rId98" Type="http://schemas.openxmlformats.org/officeDocument/2006/relationships/tags" Target="../tags/tag141.xml"/><Relationship Id="rId3" Type="http://schemas.openxmlformats.org/officeDocument/2006/relationships/tags" Target="../tags/tag46.xml"/><Relationship Id="rId25" Type="http://schemas.openxmlformats.org/officeDocument/2006/relationships/tags" Target="../tags/tag68.xml"/><Relationship Id="rId46" Type="http://schemas.openxmlformats.org/officeDocument/2006/relationships/tags" Target="../tags/tag89.xml"/><Relationship Id="rId67" Type="http://schemas.openxmlformats.org/officeDocument/2006/relationships/tags" Target="../tags/tag110.xml"/><Relationship Id="rId20" Type="http://schemas.openxmlformats.org/officeDocument/2006/relationships/tags" Target="../tags/tag63.xml"/><Relationship Id="rId41" Type="http://schemas.openxmlformats.org/officeDocument/2006/relationships/tags" Target="../tags/tag84.xml"/><Relationship Id="rId62" Type="http://schemas.openxmlformats.org/officeDocument/2006/relationships/tags" Target="../tags/tag105.xml"/><Relationship Id="rId83" Type="http://schemas.openxmlformats.org/officeDocument/2006/relationships/tags" Target="../tags/tag126.xml"/><Relationship Id="rId88" Type="http://schemas.openxmlformats.org/officeDocument/2006/relationships/tags" Target="../tags/tag131.xml"/><Relationship Id="rId11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image" Target="../media/image44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57.xml"/><Relationship Id="rId7" Type="http://schemas.openxmlformats.org/officeDocument/2006/relationships/image" Target="../media/image46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23.xml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60.xml"/><Relationship Id="rId7" Type="http://schemas.openxmlformats.org/officeDocument/2006/relationships/image" Target="../media/image50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163.xml"/><Relationship Id="rId7" Type="http://schemas.openxmlformats.org/officeDocument/2006/relationships/image" Target="../media/image53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166.xml"/><Relationship Id="rId7" Type="http://schemas.openxmlformats.org/officeDocument/2006/relationships/image" Target="../media/image56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69.xml"/><Relationship Id="rId7" Type="http://schemas.openxmlformats.org/officeDocument/2006/relationships/image" Target="../media/image58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72.xml"/><Relationship Id="rId7" Type="http://schemas.openxmlformats.org/officeDocument/2006/relationships/image" Target="../media/image61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64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75.xml"/><Relationship Id="rId7" Type="http://schemas.openxmlformats.org/officeDocument/2006/relationships/image" Target="../media/image67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66.png"/><Relationship Id="rId5" Type="http://schemas.openxmlformats.org/officeDocument/2006/relationships/notesSlide" Target="../notesSlides/notesSlide29.xml"/><Relationship Id="rId10" Type="http://schemas.openxmlformats.org/officeDocument/2006/relationships/image" Target="../media/image70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78.xml"/><Relationship Id="rId7" Type="http://schemas.openxmlformats.org/officeDocument/2006/relationships/image" Target="../media/image72.pn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73.png"/><Relationship Id="rId5" Type="http://schemas.openxmlformats.org/officeDocument/2006/relationships/notesSlide" Target="../notesSlides/notesSlide32.xml"/><Relationship Id="rId10" Type="http://schemas.openxmlformats.org/officeDocument/2006/relationships/image" Target="../media/image76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13" Type="http://schemas.openxmlformats.org/officeDocument/2006/relationships/image" Target="../media/image86.png"/><Relationship Id="rId3" Type="http://schemas.openxmlformats.org/officeDocument/2006/relationships/tags" Target="../tags/tag181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85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image" Target="../media/image84.png"/><Relationship Id="rId5" Type="http://schemas.openxmlformats.org/officeDocument/2006/relationships/tags" Target="../tags/tag183.xml"/><Relationship Id="rId10" Type="http://schemas.openxmlformats.org/officeDocument/2006/relationships/image" Target="../media/image83.png"/><Relationship Id="rId4" Type="http://schemas.openxmlformats.org/officeDocument/2006/relationships/tags" Target="../tags/tag182.xml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187.xml"/><Relationship Id="rId7" Type="http://schemas.openxmlformats.org/officeDocument/2006/relationships/image" Target="../media/image73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notesSlide" Target="../notesSlides/notesSlide35.xml"/><Relationship Id="rId11" Type="http://schemas.openxmlformats.org/officeDocument/2006/relationships/image" Target="../media/image90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89.png"/><Relationship Id="rId4" Type="http://schemas.openxmlformats.org/officeDocument/2006/relationships/tags" Target="../tags/tag188.xml"/><Relationship Id="rId9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tags" Target="../tags/tag201.xml"/><Relationship Id="rId18" Type="http://schemas.openxmlformats.org/officeDocument/2006/relationships/tags" Target="../tags/tag206.xml"/><Relationship Id="rId26" Type="http://schemas.openxmlformats.org/officeDocument/2006/relationships/tags" Target="../tags/tag214.xml"/><Relationship Id="rId39" Type="http://schemas.openxmlformats.org/officeDocument/2006/relationships/image" Target="../media/image73.png"/><Relationship Id="rId21" Type="http://schemas.openxmlformats.org/officeDocument/2006/relationships/tags" Target="../tags/tag209.xml"/><Relationship Id="rId34" Type="http://schemas.openxmlformats.org/officeDocument/2006/relationships/tags" Target="../tags/tag222.xml"/><Relationship Id="rId42" Type="http://schemas.openxmlformats.org/officeDocument/2006/relationships/image" Target="../media/image98.png"/><Relationship Id="rId7" Type="http://schemas.openxmlformats.org/officeDocument/2006/relationships/tags" Target="../tags/tag195.xml"/><Relationship Id="rId2" Type="http://schemas.openxmlformats.org/officeDocument/2006/relationships/tags" Target="../tags/tag190.xml"/><Relationship Id="rId16" Type="http://schemas.openxmlformats.org/officeDocument/2006/relationships/tags" Target="../tags/tag204.xml"/><Relationship Id="rId20" Type="http://schemas.openxmlformats.org/officeDocument/2006/relationships/tags" Target="../tags/tag208.xml"/><Relationship Id="rId29" Type="http://schemas.openxmlformats.org/officeDocument/2006/relationships/tags" Target="../tags/tag217.xml"/><Relationship Id="rId41" Type="http://schemas.openxmlformats.org/officeDocument/2006/relationships/image" Target="../media/image97.png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24" Type="http://schemas.openxmlformats.org/officeDocument/2006/relationships/tags" Target="../tags/tag212.xml"/><Relationship Id="rId32" Type="http://schemas.openxmlformats.org/officeDocument/2006/relationships/tags" Target="../tags/tag220.xml"/><Relationship Id="rId37" Type="http://schemas.openxmlformats.org/officeDocument/2006/relationships/slideLayout" Target="../slideLayouts/slideLayout23.xml"/><Relationship Id="rId40" Type="http://schemas.openxmlformats.org/officeDocument/2006/relationships/image" Target="../media/image87.png"/><Relationship Id="rId5" Type="http://schemas.openxmlformats.org/officeDocument/2006/relationships/tags" Target="../tags/tag193.xml"/><Relationship Id="rId15" Type="http://schemas.openxmlformats.org/officeDocument/2006/relationships/tags" Target="../tags/tag203.xml"/><Relationship Id="rId23" Type="http://schemas.openxmlformats.org/officeDocument/2006/relationships/tags" Target="../tags/tag211.xml"/><Relationship Id="rId28" Type="http://schemas.openxmlformats.org/officeDocument/2006/relationships/tags" Target="../tags/tag216.xml"/><Relationship Id="rId36" Type="http://schemas.openxmlformats.org/officeDocument/2006/relationships/tags" Target="../tags/tag224.xml"/><Relationship Id="rId10" Type="http://schemas.openxmlformats.org/officeDocument/2006/relationships/tags" Target="../tags/tag198.xml"/><Relationship Id="rId19" Type="http://schemas.openxmlformats.org/officeDocument/2006/relationships/tags" Target="../tags/tag207.xml"/><Relationship Id="rId31" Type="http://schemas.openxmlformats.org/officeDocument/2006/relationships/tags" Target="../tags/tag219.xml"/><Relationship Id="rId44" Type="http://schemas.openxmlformats.org/officeDocument/2006/relationships/image" Target="../media/image100.png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tags" Target="../tags/tag202.xml"/><Relationship Id="rId22" Type="http://schemas.openxmlformats.org/officeDocument/2006/relationships/tags" Target="../tags/tag210.xml"/><Relationship Id="rId27" Type="http://schemas.openxmlformats.org/officeDocument/2006/relationships/tags" Target="../tags/tag215.xml"/><Relationship Id="rId30" Type="http://schemas.openxmlformats.org/officeDocument/2006/relationships/tags" Target="../tags/tag218.xml"/><Relationship Id="rId35" Type="http://schemas.openxmlformats.org/officeDocument/2006/relationships/tags" Target="../tags/tag223.xml"/><Relationship Id="rId43" Type="http://schemas.openxmlformats.org/officeDocument/2006/relationships/image" Target="../media/image99.png"/><Relationship Id="rId8" Type="http://schemas.openxmlformats.org/officeDocument/2006/relationships/tags" Target="../tags/tag196.xml"/><Relationship Id="rId3" Type="http://schemas.openxmlformats.org/officeDocument/2006/relationships/tags" Target="../tags/tag191.xml"/><Relationship Id="rId12" Type="http://schemas.openxmlformats.org/officeDocument/2006/relationships/tags" Target="../tags/tag200.xml"/><Relationship Id="rId17" Type="http://schemas.openxmlformats.org/officeDocument/2006/relationships/tags" Target="../tags/tag205.xml"/><Relationship Id="rId25" Type="http://schemas.openxmlformats.org/officeDocument/2006/relationships/tags" Target="../tags/tag213.xml"/><Relationship Id="rId33" Type="http://schemas.openxmlformats.org/officeDocument/2006/relationships/tags" Target="../tags/tag221.xml"/><Relationship Id="rId38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3"/>
            </a:gs>
            <a:gs pos="75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95" y="1528445"/>
            <a:ext cx="12228195" cy="665416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91510" y="1624013"/>
            <a:ext cx="5772785" cy="2798445"/>
            <a:chOff x="6002" y="1185"/>
            <a:chExt cx="9091" cy="4407"/>
          </a:xfrm>
        </p:grpSpPr>
        <p:sp>
          <p:nvSpPr>
            <p:cNvPr id="6" name="文本框 5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  <p:cNvSpPr txBox="1"/>
            <p:nvPr/>
          </p:nvSpPr>
          <p:spPr>
            <a:xfrm>
              <a:off x="6002" y="4140"/>
              <a:ext cx="9091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accent5"/>
                  </a:solidFill>
                  <a:latin typeface="方正仿宋_GB18030" panose="02000000000000000000" charset="-122"/>
                  <a:ea typeface="方正仿宋_GB18030" panose="02000000000000000000" charset="-122"/>
                  <a:cs typeface="方正仿宋_GB18030" panose="02000000000000000000" charset="-122"/>
                  <a:sym typeface="+mn-ea"/>
                </a:rPr>
                <a:t>第二阶段UI/UX汇报</a:t>
              </a:r>
            </a:p>
          </p:txBody>
        </p:sp>
        <p:sp>
          <p:nvSpPr>
            <p:cNvPr id="11" name="文本框 1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  <p:cNvSpPr txBox="1"/>
            <p:nvPr/>
          </p:nvSpPr>
          <p:spPr>
            <a:xfrm>
              <a:off x="8693" y="1185"/>
              <a:ext cx="3768" cy="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rPr>
                <a:t>Δ3D</a:t>
              </a:r>
            </a:p>
          </p:txBody>
        </p:sp>
      </p:grpSp>
      <p:sp>
        <p:nvSpPr>
          <p:cNvPr id="13" name="文本框 12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 txBox="1"/>
          <p:nvPr/>
        </p:nvSpPr>
        <p:spPr>
          <a:xfrm>
            <a:off x="8417608" y="2321004"/>
            <a:ext cx="3098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7703185" y="57658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5"/>
                </a:solidFill>
                <a:latin typeface="方正仿宋_GB18030" panose="02000000000000000000" charset="-122"/>
                <a:ea typeface="方正仿宋_GB18030" panose="02000000000000000000" charset="-122"/>
                <a:cs typeface="方正仿宋_GB18030" panose="02000000000000000000" charset="-122"/>
              </a:rPr>
              <a:t>彭云轩</a:t>
            </a:r>
            <a:r>
              <a:rPr lang="zh-CN" altLang="en-US" sz="2400" b="1" dirty="0">
                <a:solidFill>
                  <a:schemeClr val="accent5"/>
                </a:solidFill>
                <a:latin typeface="方正仿宋_GB18030" panose="02000000000000000000" charset="-122"/>
                <a:ea typeface="方正仿宋_GB18030" panose="02000000000000000000" charset="-122"/>
                <a:cs typeface="方正仿宋_GB18030" panose="02000000000000000000" charset="-122"/>
              </a:rPr>
              <a:t> 、</a:t>
            </a:r>
            <a:r>
              <a:rPr lang="en-US" altLang="zh-CN" sz="2400" b="1" dirty="0" err="1">
                <a:solidFill>
                  <a:schemeClr val="accent5"/>
                </a:solidFill>
                <a:latin typeface="方正仿宋_GB18030" panose="02000000000000000000" charset="-122"/>
                <a:ea typeface="方正仿宋_GB18030" panose="02000000000000000000" charset="-122"/>
                <a:cs typeface="方正仿宋_GB18030" panose="02000000000000000000" charset="-122"/>
              </a:rPr>
              <a:t>龚如意</a:t>
            </a:r>
            <a:r>
              <a:rPr lang="en-US" altLang="zh-CN" sz="2400" b="1" dirty="0">
                <a:solidFill>
                  <a:schemeClr val="accent5"/>
                </a:solidFill>
                <a:latin typeface="方正仿宋_GB18030" panose="02000000000000000000" charset="-122"/>
                <a:ea typeface="方正仿宋_GB18030" panose="02000000000000000000" charset="-122"/>
                <a:cs typeface="方正仿宋_GB18030" panose="02000000000000000000" charset="-122"/>
              </a:rPr>
              <a:t> </a:t>
            </a:r>
            <a:r>
              <a:rPr lang="zh-CN" altLang="en-US" sz="2400" b="1" dirty="0">
                <a:solidFill>
                  <a:schemeClr val="accent5"/>
                </a:solidFill>
                <a:latin typeface="方正仿宋_GB18030" panose="02000000000000000000" charset="-122"/>
                <a:ea typeface="方正仿宋_GB18030" panose="02000000000000000000" charset="-122"/>
                <a:cs typeface="方正仿宋_GB18030" panose="02000000000000000000" charset="-122"/>
              </a:rPr>
              <a:t>、</a:t>
            </a:r>
            <a:r>
              <a:rPr lang="en-US" altLang="zh-CN" sz="2400" b="1" dirty="0" err="1">
                <a:solidFill>
                  <a:schemeClr val="accent5"/>
                </a:solidFill>
                <a:latin typeface="方正仿宋_GB18030" panose="02000000000000000000" charset="-122"/>
                <a:ea typeface="方正仿宋_GB18030" panose="02000000000000000000" charset="-122"/>
                <a:cs typeface="方正仿宋_GB18030" panose="02000000000000000000" charset="-122"/>
              </a:rPr>
              <a:t>李迪聪</a:t>
            </a:r>
            <a:endParaRPr lang="en-US" altLang="zh-CN" sz="2400" b="1" dirty="0">
              <a:solidFill>
                <a:schemeClr val="accent5"/>
              </a:solidFill>
              <a:latin typeface="方正仿宋_GB18030" panose="02000000000000000000" charset="-122"/>
              <a:ea typeface="方正仿宋_GB18030" panose="02000000000000000000" charset="-122"/>
              <a:cs typeface="方正仿宋_GB18030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5355892" y="1630962"/>
            <a:ext cx="5156465" cy="3064255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5301373" y="828865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主要功能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5392748" y="1463988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5503625" y="1728569"/>
            <a:ext cx="5863515" cy="2790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总览查看用户自己创建所有模型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切换总览视图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在自己创建的模型中搜索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收藏自己喜欢的模型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查看自己创建的模型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创建模型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rcRect l="1408" t="651" r="370" b="519"/>
          <a:stretch>
            <a:fillRect/>
          </a:stretch>
        </p:blipFill>
        <p:spPr>
          <a:xfrm>
            <a:off x="923432" y="725009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7" name="直接箭头连接符 76"/>
          <p:cNvCxnSpPr/>
          <p:nvPr/>
        </p:nvCxnSpPr>
        <p:spPr>
          <a:xfrm flipH="1" flipV="1">
            <a:off x="3352800" y="1342417"/>
            <a:ext cx="2150825" cy="116083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H="1" flipV="1">
            <a:off x="1400783" y="1300196"/>
            <a:ext cx="4102842" cy="157919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H="1" flipV="1">
            <a:off x="3352800" y="2799774"/>
            <a:ext cx="2150825" cy="62922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H="1" flipV="1">
            <a:off x="3177702" y="3819933"/>
            <a:ext cx="2325923" cy="5167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>
            <a:off x="3177702" y="4247745"/>
            <a:ext cx="2325923" cy="107652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矩形: 圆角 4"/>
          <p:cNvSpPr/>
          <p:nvPr/>
        </p:nvSpPr>
        <p:spPr>
          <a:xfrm>
            <a:off x="1170421" y="1509707"/>
            <a:ext cx="1134318" cy="17145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2285897" y="1509707"/>
            <a:ext cx="1134318" cy="152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170421" y="3433757"/>
            <a:ext cx="1134318" cy="1828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295318" y="3123662"/>
            <a:ext cx="1134318" cy="16388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">
            <a:off x="-3084844" y="1381760"/>
            <a:ext cx="2350540" cy="4667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552" y="1611507"/>
            <a:ext cx="4351197" cy="2902074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视图切换与模型收藏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4269430" cy="25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列表总览视图会显示更详细的标签信息，同时也会比卡片视图更加密集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收藏模型按钮点击后会有会将模型加入“我的收藏”，同时伴随视觉和动效反馈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rcRect l="1408" t="651" r="370" b="519"/>
          <a:stretch>
            <a:fillRect/>
          </a:stretch>
        </p:blipFill>
        <p:spPr>
          <a:xfrm>
            <a:off x="399660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椭圆 2"/>
          <p:cNvSpPr/>
          <p:nvPr/>
        </p:nvSpPr>
        <p:spPr>
          <a:xfrm>
            <a:off x="2631017" y="1111771"/>
            <a:ext cx="325472" cy="3254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endCxn id="3" idx="5"/>
          </p:cNvCxnSpPr>
          <p:nvPr/>
        </p:nvCxnSpPr>
        <p:spPr>
          <a:xfrm flipH="1" flipV="1">
            <a:off x="2908825" y="1389579"/>
            <a:ext cx="1052460" cy="70592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50" r="1519" b="797"/>
          <a:stretch>
            <a:fillRect/>
          </a:stretch>
        </p:blipFill>
        <p:spPr>
          <a:xfrm>
            <a:off x="8853448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/>
          <p:cNvCxnSpPr/>
          <p:nvPr/>
        </p:nvCxnSpPr>
        <p:spPr>
          <a:xfrm>
            <a:off x="7950200" y="2210572"/>
            <a:ext cx="762632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1101917" y="1111771"/>
            <a:ext cx="325472" cy="3254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903775" y="3669503"/>
            <a:ext cx="1045394" cy="65482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578303" y="4256216"/>
            <a:ext cx="325472" cy="3254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950200" y="3587750"/>
            <a:ext cx="693358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1159" r="265"/>
          <a:stretch>
            <a:fillRect/>
          </a:stretch>
        </p:blipFill>
        <p:spPr>
          <a:xfrm>
            <a:off x="8853448" y="676702"/>
            <a:ext cx="2774044" cy="561092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11011103" y="4193811"/>
            <a:ext cx="325472" cy="3254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5" grpId="1" animBg="1"/>
      <p:bldP spid="21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50" r="1519" b="797"/>
          <a:stretch>
            <a:fillRect/>
          </a:stretch>
        </p:blipFill>
        <p:spPr>
          <a:xfrm>
            <a:off x="397569" y="637778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553" y="1791586"/>
            <a:ext cx="4035035" cy="1890587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搜索模型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3882303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用户可以直接通过模型标签搜索（以“物品”为例）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也可以直接通过模型模型名称搜索（以“狐狸”为例）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65692" y="1051151"/>
            <a:ext cx="325472" cy="3254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CFF9AE"/>
                  </a:gs>
                  <a:gs pos="90000">
                    <a:srgbClr val="49E7CE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cxnSp>
        <p:nvCxnSpPr>
          <p:cNvPr id="4" name="直接箭头连接符 3"/>
          <p:cNvCxnSpPr>
            <a:endCxn id="3" idx="5"/>
          </p:cNvCxnSpPr>
          <p:nvPr/>
        </p:nvCxnSpPr>
        <p:spPr>
          <a:xfrm flipH="1" flipV="1">
            <a:off x="943500" y="1328959"/>
            <a:ext cx="3017785" cy="72526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" t="819" r="2196"/>
          <a:stretch>
            <a:fillRect/>
          </a:stretch>
        </p:blipFill>
        <p:spPr>
          <a:xfrm>
            <a:off x="8819444" y="667670"/>
            <a:ext cx="2762956" cy="5605715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/>
          <p:cNvCxnSpPr/>
          <p:nvPr/>
        </p:nvCxnSpPr>
        <p:spPr>
          <a:xfrm>
            <a:off x="7950200" y="2210572"/>
            <a:ext cx="762632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632700" y="3263900"/>
            <a:ext cx="1010858" cy="32385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t="1212" r="2545" b="1339"/>
          <a:stretch>
            <a:fillRect/>
          </a:stretch>
        </p:blipFill>
        <p:spPr>
          <a:xfrm>
            <a:off x="8808356" y="637778"/>
            <a:ext cx="2774044" cy="561092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1408" t="651" r="370" b="519"/>
          <a:stretch>
            <a:fillRect/>
          </a:stretch>
        </p:blipFill>
        <p:spPr>
          <a:xfrm>
            <a:off x="399660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553" y="1791586"/>
            <a:ext cx="4035035" cy="1872364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查看模型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3882303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用户可以直接通过点击对应模型卡片或列表项查看模型信息，这里以卡片页面为例。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此处演示查看前三个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52364" y="1504950"/>
            <a:ext cx="1134318" cy="17145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1161" r="304"/>
          <a:stretch>
            <a:fillRect/>
          </a:stretch>
        </p:blipFill>
        <p:spPr>
          <a:xfrm>
            <a:off x="8434814" y="702104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: 圆角 14"/>
          <p:cNvSpPr/>
          <p:nvPr/>
        </p:nvSpPr>
        <p:spPr>
          <a:xfrm>
            <a:off x="1767840" y="1504950"/>
            <a:ext cx="1134318" cy="152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815" r="1241"/>
          <a:stretch>
            <a:fillRect/>
          </a:stretch>
        </p:blipFill>
        <p:spPr>
          <a:xfrm>
            <a:off x="8395293" y="702104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: 圆角 16"/>
          <p:cNvSpPr/>
          <p:nvPr/>
        </p:nvSpPr>
        <p:spPr>
          <a:xfrm>
            <a:off x="652364" y="3429000"/>
            <a:ext cx="1134318" cy="1828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992" r="1687"/>
          <a:stretch>
            <a:fillRect/>
          </a:stretch>
        </p:blipFill>
        <p:spPr>
          <a:xfrm>
            <a:off x="8395293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  <p:bldP spid="15" grpId="1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227153" y="1671320"/>
            <a:ext cx="2952025" cy="3907790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227153" y="724236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模型卡片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15890" y="1409917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79885" y="1930953"/>
            <a:ext cx="2636365" cy="335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卡片会显示出创建模型时填写的标题、描述、备注以及打的类别标签。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除了显示模型封面外，同时也会循环显示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个不同的模型视角图方便用户辨别，此由系统自动挑选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992" r="1687"/>
          <a:stretch>
            <a:fillRect/>
          </a:stretch>
        </p:blipFill>
        <p:spPr>
          <a:xfrm>
            <a:off x="8925235" y="527050"/>
            <a:ext cx="2644108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815" r="1241"/>
          <a:stretch>
            <a:fillRect/>
          </a:stretch>
        </p:blipFill>
        <p:spPr>
          <a:xfrm>
            <a:off x="6170311" y="527050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1161" r="304"/>
          <a:stretch>
            <a:fillRect/>
          </a:stretch>
        </p:blipFill>
        <p:spPr>
          <a:xfrm>
            <a:off x="3352690" y="527050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: 圆角 9"/>
          <p:cNvSpPr/>
          <p:nvPr/>
        </p:nvSpPr>
        <p:spPr>
          <a:xfrm>
            <a:off x="3591226" y="1873802"/>
            <a:ext cx="1490648" cy="4947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3591226" y="3374473"/>
            <a:ext cx="2123774" cy="14070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6416976" y="1873802"/>
            <a:ext cx="1490648" cy="4947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6416976" y="3374473"/>
            <a:ext cx="2123774" cy="14070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9198276" y="1873802"/>
            <a:ext cx="1490648" cy="4947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9198276" y="3374473"/>
            <a:ext cx="2123774" cy="14070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3636552" y="2368549"/>
            <a:ext cx="2027648" cy="9525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6465039" y="2368549"/>
            <a:ext cx="2027648" cy="9525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>
            <a:off x="9246339" y="2368548"/>
            <a:ext cx="2027648" cy="9525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t="523" r="825" b="598"/>
          <a:stretch>
            <a:fillRect/>
          </a:stretch>
        </p:blipFill>
        <p:spPr>
          <a:xfrm>
            <a:off x="529595" y="719332"/>
            <a:ext cx="2689090" cy="5465232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770453" y="1791585"/>
            <a:ext cx="4147997" cy="2761365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模型卡片功能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23185" y="1803953"/>
            <a:ext cx="3882303" cy="25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用户可以直接通过点按分享模型链接到社交媒体，也可以将此模型分享到社区。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用户可以直接点击对应的标签查看同类型标签的模型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用户也可以选择不同格式下载模型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2540000" y="2070653"/>
            <a:ext cx="336550" cy="3740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743"/>
          <a:stretch>
            <a:fillRect/>
          </a:stretch>
        </p:blipFill>
        <p:spPr>
          <a:xfrm>
            <a:off x="8726687" y="821567"/>
            <a:ext cx="2748530" cy="5531099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: 圆角 4"/>
          <p:cNvSpPr/>
          <p:nvPr/>
        </p:nvSpPr>
        <p:spPr>
          <a:xfrm>
            <a:off x="9632950" y="5093252"/>
            <a:ext cx="406400" cy="5899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308"/>
          <a:stretch>
            <a:fillRect/>
          </a:stretch>
        </p:blipFill>
        <p:spPr>
          <a:xfrm>
            <a:off x="470155" y="690942"/>
            <a:ext cx="2748530" cy="5531099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: 圆角 10"/>
          <p:cNvSpPr/>
          <p:nvPr/>
        </p:nvSpPr>
        <p:spPr>
          <a:xfrm>
            <a:off x="2276859" y="4802264"/>
            <a:ext cx="640617" cy="276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" t="819" r="2196"/>
          <a:stretch>
            <a:fillRect/>
          </a:stretch>
        </p:blipFill>
        <p:spPr>
          <a:xfrm>
            <a:off x="8648934" y="821567"/>
            <a:ext cx="2762956" cy="5605715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: 圆角 18"/>
          <p:cNvSpPr/>
          <p:nvPr/>
        </p:nvSpPr>
        <p:spPr>
          <a:xfrm>
            <a:off x="789287" y="5297564"/>
            <a:ext cx="544214" cy="4872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>
            <a:fillRect/>
          </a:stretch>
        </p:blipFill>
        <p:spPr>
          <a:xfrm>
            <a:off x="8658807" y="821567"/>
            <a:ext cx="2762956" cy="5605715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矩形: 圆角 23"/>
          <p:cNvSpPr/>
          <p:nvPr/>
        </p:nvSpPr>
        <p:spPr>
          <a:xfrm>
            <a:off x="9054796" y="4940368"/>
            <a:ext cx="2114854" cy="8444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" r="843"/>
          <a:stretch>
            <a:fillRect/>
          </a:stretch>
        </p:blipFill>
        <p:spPr>
          <a:xfrm>
            <a:off x="8597041" y="610999"/>
            <a:ext cx="2866741" cy="5816283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1" grpId="0" animBg="1"/>
      <p:bldP spid="19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227153" y="1671320"/>
            <a:ext cx="2952025" cy="3205480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227153" y="724236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模型预览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15890" y="1409917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79885" y="1930953"/>
            <a:ext cx="2636365" cy="25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直接点击底部便可预览模型，支持视角控制，缩放，旋转等操作。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同时，用户也可选择对模型进行裁剪，可别分调节对应轴的数值。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992" r="1687"/>
          <a:stretch>
            <a:fillRect/>
          </a:stretch>
        </p:blipFill>
        <p:spPr>
          <a:xfrm>
            <a:off x="8925235" y="527050"/>
            <a:ext cx="2644108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815" r="1241"/>
          <a:stretch>
            <a:fillRect/>
          </a:stretch>
        </p:blipFill>
        <p:spPr>
          <a:xfrm>
            <a:off x="6170311" y="527050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1161" r="304"/>
          <a:stretch>
            <a:fillRect/>
          </a:stretch>
        </p:blipFill>
        <p:spPr>
          <a:xfrm>
            <a:off x="3352690" y="527050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: 圆角 10"/>
          <p:cNvSpPr/>
          <p:nvPr/>
        </p:nvSpPr>
        <p:spPr>
          <a:xfrm>
            <a:off x="4019549" y="4891446"/>
            <a:ext cx="1717081" cy="5835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6902450" y="4876800"/>
            <a:ext cx="1651802" cy="6082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9607550" y="4927600"/>
            <a:ext cx="1752600" cy="5574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rcRect l="588" r="588"/>
          <a:stretch>
            <a:fillRect/>
          </a:stretch>
        </p:blipFill>
        <p:spPr>
          <a:xfrm>
            <a:off x="3342098" y="523568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rcRect l="339" r="339"/>
          <a:stretch>
            <a:fillRect/>
          </a:stretch>
        </p:blipFill>
        <p:spPr>
          <a:xfrm>
            <a:off x="6170311" y="548312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rcRect l="528" r="528"/>
          <a:stretch>
            <a:fillRect/>
          </a:stretch>
        </p:blipFill>
        <p:spPr>
          <a:xfrm>
            <a:off x="8931584" y="523568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矩形: 圆角 15"/>
          <p:cNvSpPr/>
          <p:nvPr/>
        </p:nvSpPr>
        <p:spPr>
          <a:xfrm>
            <a:off x="3586170" y="1106821"/>
            <a:ext cx="369880" cy="3827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6431656" y="1116431"/>
            <a:ext cx="369880" cy="3827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9167820" y="1106821"/>
            <a:ext cx="369880" cy="3827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2"/>
          <a:srcRect l="214" r="214"/>
          <a:stretch>
            <a:fillRect/>
          </a:stretch>
        </p:blipFill>
        <p:spPr>
          <a:xfrm>
            <a:off x="3329122" y="520086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3"/>
          <a:srcRect l="495" r="495"/>
          <a:stretch>
            <a:fillRect/>
          </a:stretch>
        </p:blipFill>
        <p:spPr>
          <a:xfrm>
            <a:off x="6182553" y="505788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4"/>
          <a:srcRect l="308" r="308"/>
          <a:stretch>
            <a:fillRect/>
          </a:stretch>
        </p:blipFill>
        <p:spPr>
          <a:xfrm>
            <a:off x="8931584" y="527050"/>
            <a:ext cx="2644109" cy="532096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9" grpId="0" animBg="1"/>
      <p:bldP spid="16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553" y="1611507"/>
            <a:ext cx="4269430" cy="2902074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拍摄物品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4033365" cy="25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直接点击主页右下角即可通过拍摄视频创建模型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同时也支持选择视频创建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拍摄时会提示用户拍摄范围、拍摄方向，同时拍摄完成后也会检验是否满足环绕一圈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rcRect l="492" r="492"/>
          <a:stretch>
            <a:fillRect/>
          </a:stretch>
        </p:blipFill>
        <p:spPr>
          <a:xfrm>
            <a:off x="399660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rcRect l="763" r="763"/>
          <a:stretch>
            <a:fillRect/>
          </a:stretch>
        </p:blipFill>
        <p:spPr>
          <a:xfrm>
            <a:off x="8593337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2451302" y="5101860"/>
            <a:ext cx="406197" cy="3908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5E986-C5C9-0721-B959-5DDCA5244D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5" r="875"/>
          <a:stretch/>
        </p:blipFill>
        <p:spPr>
          <a:xfrm>
            <a:off x="8556179" y="704516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rcRect l="615" r="615"/>
          <a:stretch>
            <a:fillRect/>
          </a:stretch>
        </p:blipFill>
        <p:spPr>
          <a:xfrm>
            <a:off x="8556179" y="704516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: 圆角 9"/>
          <p:cNvSpPr/>
          <p:nvPr/>
        </p:nvSpPr>
        <p:spPr>
          <a:xfrm>
            <a:off x="10433050" y="5245375"/>
            <a:ext cx="573384" cy="4947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rcRect l="528" r="528"/>
          <a:stretch>
            <a:fillRect/>
          </a:stretch>
        </p:blipFill>
        <p:spPr>
          <a:xfrm>
            <a:off x="8574758" y="704516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: 圆角 17"/>
          <p:cNvSpPr/>
          <p:nvPr/>
        </p:nvSpPr>
        <p:spPr>
          <a:xfrm>
            <a:off x="10433050" y="5245375"/>
            <a:ext cx="573384" cy="4947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553" y="1611507"/>
            <a:ext cx="4269430" cy="3735193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创建模型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4033365" cy="335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会自动截取图片作为封面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用户此时可以输入标题，描述，备注以及标签，也可选择标签或创建标签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同时也可对此次创建进行保存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填写完成后点击创建模型，服务器便会开始创建，稍等后即可刷新在主页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rcRect l="763" r="763"/>
          <a:stretch>
            <a:fillRect/>
          </a:stretch>
        </p:blipFill>
        <p:spPr>
          <a:xfrm>
            <a:off x="399660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rcRect l="1041" r="1041"/>
          <a:stretch>
            <a:fillRect/>
          </a:stretch>
        </p:blipFill>
        <p:spPr>
          <a:xfrm>
            <a:off x="8593337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: 圆角 2"/>
          <p:cNvSpPr/>
          <p:nvPr/>
        </p:nvSpPr>
        <p:spPr>
          <a:xfrm>
            <a:off x="698500" y="5499375"/>
            <a:ext cx="573384" cy="4947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rcRect l="705" r="705"/>
          <a:stretch>
            <a:fillRect/>
          </a:stretch>
        </p:blipFill>
        <p:spPr>
          <a:xfrm>
            <a:off x="8593337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2"/>
            </a:gs>
            <a:gs pos="99213">
              <a:schemeClr val="bg1"/>
            </a:gs>
            <a:gs pos="63000">
              <a:schemeClr val="bg1">
                <a:lumMod val="95000"/>
              </a:schemeClr>
            </a:gs>
            <a:gs pos="43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2" y="-829095"/>
            <a:ext cx="10288028" cy="6858000"/>
          </a:xfrm>
          <a:prstGeom prst="rect">
            <a:avLst/>
          </a:prstGeom>
        </p:spPr>
      </p:pic>
      <p:sp>
        <p:nvSpPr>
          <p:cNvPr id="4" name="TextBox 3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 txBox="1"/>
          <p:nvPr/>
        </p:nvSpPr>
        <p:spPr>
          <a:xfrm>
            <a:off x="546100" y="2218690"/>
            <a:ext cx="69291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spc="300" dirty="0">
                <a:solidFill>
                  <a:srgbClr val="0D0659"/>
                </a:solidFill>
                <a:cs typeface="+mn-ea"/>
                <a:sym typeface="+mn-lt"/>
              </a:rPr>
              <a:t>PART THREE</a:t>
            </a:r>
            <a:endParaRPr lang="id-ID" sz="8000" b="1" spc="300" dirty="0">
              <a:solidFill>
                <a:srgbClr val="0D0659"/>
              </a:solidFill>
              <a:cs typeface="+mn-ea"/>
              <a:sym typeface="+mn-lt"/>
            </a:endParaRPr>
          </a:p>
        </p:txBody>
      </p:sp>
      <p:sp>
        <p:nvSpPr>
          <p:cNvPr id="2" name="TextBox 3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 txBox="1"/>
          <p:nvPr/>
        </p:nvSpPr>
        <p:spPr>
          <a:xfrm>
            <a:off x="7475257" y="4801702"/>
            <a:ext cx="242101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>
                <a:solidFill>
                  <a:srgbClr val="0D0659"/>
                </a:solidFill>
                <a:cs typeface="+mn-ea"/>
                <a:sym typeface="+mn-lt"/>
              </a:rPr>
              <a:t>社区页</a:t>
            </a:r>
            <a:endParaRPr lang="id-ID" sz="4000" b="1" spc="300" dirty="0">
              <a:solidFill>
                <a:srgbClr val="0D0659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91" y="3408045"/>
            <a:ext cx="2350540" cy="4667910"/>
          </a:xfrm>
          <a:prstGeom prst="rect">
            <a:avLst/>
          </a:prstGeom>
        </p:spPr>
      </p:pic>
      <p:sp>
        <p:nvSpPr>
          <p:cNvPr id="24" name="Oval 23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/>
          <p:nvPr/>
        </p:nvSpPr>
        <p:spPr>
          <a:xfrm>
            <a:off x="7104607" y="893672"/>
            <a:ext cx="5028747" cy="5028747"/>
          </a:xfrm>
          <a:prstGeom prst="ellipse">
            <a:avLst/>
          </a:pr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GrpSpPr/>
          <p:nvPr/>
        </p:nvGrpSpPr>
        <p:grpSpPr>
          <a:xfrm>
            <a:off x="7174457" y="806431"/>
            <a:ext cx="1531152" cy="1386384"/>
            <a:chOff x="2400768" y="1211340"/>
            <a:chExt cx="1531152" cy="1386384"/>
          </a:xfrm>
        </p:grpSpPr>
        <p:sp>
          <p:nvSpPr>
            <p:cNvPr id="11" name="Graphic 18"/>
            <p:cNvSpPr/>
            <p:nvPr/>
          </p:nvSpPr>
          <p:spPr>
            <a:xfrm>
              <a:off x="2529840" y="1211340"/>
              <a:ext cx="1273009" cy="1386384"/>
            </a:xfrm>
            <a:custGeom>
              <a:avLst/>
              <a:gdLst>
                <a:gd name="connsiteX0" fmla="*/ 1238039 w 3142829"/>
                <a:gd name="connsiteY0" fmla="*/ 89328 h 3422732"/>
                <a:gd name="connsiteX1" fmla="*/ 1904789 w 3142829"/>
                <a:gd name="connsiteY1" fmla="*/ 89328 h 3422732"/>
                <a:gd name="connsiteX2" fmla="*/ 2809455 w 3142829"/>
                <a:gd name="connsiteY2" fmla="*/ 611635 h 3422732"/>
                <a:gd name="connsiteX3" fmla="*/ 3142830 w 3142829"/>
                <a:gd name="connsiteY3" fmla="*/ 1189063 h 3422732"/>
                <a:gd name="connsiteX4" fmla="*/ 3142830 w 3142829"/>
                <a:gd name="connsiteY4" fmla="*/ 2233669 h 3422732"/>
                <a:gd name="connsiteX5" fmla="*/ 2809455 w 3142829"/>
                <a:gd name="connsiteY5" fmla="*/ 2811094 h 3422732"/>
                <a:gd name="connsiteX6" fmla="*/ 1904789 w 3142829"/>
                <a:gd name="connsiteY6" fmla="*/ 3333407 h 3422732"/>
                <a:gd name="connsiteX7" fmla="*/ 1238039 w 3142829"/>
                <a:gd name="connsiteY7" fmla="*/ 3333407 h 3422732"/>
                <a:gd name="connsiteX8" fmla="*/ 333375 w 3142829"/>
                <a:gd name="connsiteY8" fmla="*/ 2811094 h 3422732"/>
                <a:gd name="connsiteX9" fmla="*/ 0 w 3142829"/>
                <a:gd name="connsiteY9" fmla="*/ 2233669 h 3422732"/>
                <a:gd name="connsiteX10" fmla="*/ 0 w 3142829"/>
                <a:gd name="connsiteY10" fmla="*/ 1189063 h 3422732"/>
                <a:gd name="connsiteX11" fmla="*/ 333375 w 3142829"/>
                <a:gd name="connsiteY11" fmla="*/ 611635 h 3422732"/>
                <a:gd name="connsiteX12" fmla="*/ 1238039 w 3142829"/>
                <a:gd name="connsiteY12" fmla="*/ 89328 h 342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2829" h="3422732">
                  <a:moveTo>
                    <a:pt x="1238039" y="89328"/>
                  </a:moveTo>
                  <a:cubicBezTo>
                    <a:pt x="1444332" y="-29776"/>
                    <a:pt x="1698497" y="-29776"/>
                    <a:pt x="1904789" y="89328"/>
                  </a:cubicBezTo>
                  <a:lnTo>
                    <a:pt x="2809455" y="611635"/>
                  </a:lnTo>
                  <a:cubicBezTo>
                    <a:pt x="3015747" y="730738"/>
                    <a:pt x="3142830" y="950852"/>
                    <a:pt x="3142830" y="1189063"/>
                  </a:cubicBezTo>
                  <a:lnTo>
                    <a:pt x="3142830" y="2233669"/>
                  </a:lnTo>
                  <a:cubicBezTo>
                    <a:pt x="3142830" y="2471880"/>
                    <a:pt x="3015747" y="2691993"/>
                    <a:pt x="2809455" y="2811094"/>
                  </a:cubicBezTo>
                  <a:lnTo>
                    <a:pt x="1904789" y="3333407"/>
                  </a:lnTo>
                  <a:cubicBezTo>
                    <a:pt x="1698497" y="3452507"/>
                    <a:pt x="1444332" y="3452507"/>
                    <a:pt x="1238039" y="3333407"/>
                  </a:cubicBezTo>
                  <a:lnTo>
                    <a:pt x="333375" y="2811094"/>
                  </a:lnTo>
                  <a:cubicBezTo>
                    <a:pt x="127082" y="2691993"/>
                    <a:pt x="0" y="2471880"/>
                    <a:pt x="0" y="2233669"/>
                  </a:cubicBezTo>
                  <a:lnTo>
                    <a:pt x="0" y="1189063"/>
                  </a:lnTo>
                  <a:cubicBezTo>
                    <a:pt x="0" y="950852"/>
                    <a:pt x="127082" y="730738"/>
                    <a:pt x="333375" y="611635"/>
                  </a:cubicBezTo>
                  <a:lnTo>
                    <a:pt x="1238039" y="89328"/>
                  </a:lnTo>
                  <a:close/>
                </a:path>
              </a:pathLst>
            </a:custGeom>
            <a:solidFill>
              <a:srgbClr val="111029"/>
            </a:soli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rgbClr val="111029">
                  <a:alpha val="30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00768" y="1642922"/>
              <a:ext cx="1531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1">
                  <a:solidFill>
                    <a:srgbClr val="111029"/>
                  </a:solidFill>
                  <a:latin typeface="+mj-lt"/>
                </a:defRPr>
              </a:lvl1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Hey!</a:t>
              </a:r>
            </a:p>
          </p:txBody>
        </p:sp>
      </p:grpSp>
      <p:pic>
        <p:nvPicPr>
          <p:cNvPr id="3" name="图片 2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852" y="-753114"/>
            <a:ext cx="4714930" cy="5076925"/>
          </a:xfrm>
          <a:prstGeom prst="rect">
            <a:avLst/>
          </a:prstGeom>
        </p:spPr>
      </p:pic>
      <p:pic>
        <p:nvPicPr>
          <p:cNvPr id="13" name="图片 12" descr="形状&#10;&#10;AI 生成的内容可能不正确。"/>
          <p:cNvPicPr/>
          <p:nvPr/>
        </p:nvPicPr>
        <p:blipFill>
          <a:blip r:embed="rId15"/>
          <a:srcRect l="33194" t="13176" r="33852" b="32662"/>
          <a:stretch>
            <a:fillRect/>
          </a:stretch>
        </p:blipFill>
        <p:spPr>
          <a:xfrm rot="19954946">
            <a:off x="8240673" y="2091791"/>
            <a:ext cx="2646386" cy="2689688"/>
          </a:xfrm>
          <a:prstGeom prst="flowChartConnector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78994" y="966809"/>
            <a:ext cx="6071821" cy="5283496"/>
            <a:chOff x="597" y="811"/>
            <a:chExt cx="9562" cy="8320"/>
          </a:xfrm>
        </p:grpSpPr>
        <p:grpSp>
          <p:nvGrpSpPr>
            <p:cNvPr id="4" name="组合 3"/>
            <p:cNvGrpSpPr/>
            <p:nvPr>
              <p:custDataLst>
                <p:tags r:id="rId1"/>
              </p:custDataLst>
            </p:nvPr>
          </p:nvGrpSpPr>
          <p:grpSpPr>
            <a:xfrm>
              <a:off x="656" y="2808"/>
              <a:ext cx="9503" cy="6323"/>
              <a:chOff x="914" y="1133"/>
              <a:chExt cx="9503" cy="6323"/>
            </a:xfrm>
          </p:grpSpPr>
          <p:grpSp>
            <p:nvGrpSpPr>
              <p:cNvPr id="15" name="组合 14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915" y="1133"/>
                <a:ext cx="9502" cy="1973"/>
                <a:chOff x="1677103" y="1095943"/>
                <a:chExt cx="4636203" cy="1253837"/>
              </a:xfrm>
            </p:grpSpPr>
            <p:sp>
              <p:nvSpPr>
                <p:cNvPr id="16" name="TextBox 6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2432854" y="1427249"/>
                  <a:ext cx="2025067" cy="922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b="1" dirty="0">
                      <a:solidFill>
                        <a:schemeClr val="accent5"/>
                      </a:solidFill>
                      <a:latin typeface="方正仿宋_GB18030" panose="02000000000000000000" charset="-122"/>
                      <a:ea typeface="方正仿宋_GB18030" panose="02000000000000000000" charset="-122"/>
                      <a:cs typeface="方正仿宋_GB18030" panose="02000000000000000000" charset="-122"/>
                      <a:sym typeface="微软雅黑" panose="020B0503020204020204" pitchFamily="34" charset="-122"/>
                    </a:rPr>
                    <a:t>主页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oboto Light" charset="0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5" name="Title 3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4412477" y="1095943"/>
                  <a:ext cx="1900829" cy="921730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0000"/>
                    </a:lnSpc>
                    <a:spcBef>
                      <a:spcPct val="0"/>
                    </a:spcBef>
                    <a:buNone/>
                    <a:defRPr sz="3600" b="1" i="0" kern="1200">
                      <a:solidFill>
                        <a:schemeClr val="tx1"/>
                      </a:solidFill>
                      <a:latin typeface="Roboto Thin" charset="0"/>
                      <a:ea typeface="Roboto Thin" charset="0"/>
                      <a:cs typeface="Roboto Thin" charset="0"/>
                    </a:defRPr>
                  </a:lvl1pPr>
                </a:lstStyle>
                <a:p>
                  <a:pPr algn="r">
                    <a:lnSpc>
                      <a:spcPct val="80000"/>
                    </a:lnSpc>
                  </a:pPr>
                  <a:r>
                    <a:rPr lang="en-US" sz="8800" b="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Roboto Light" charset="0"/>
                      <a:sym typeface="微软雅黑" panose="020B0503020204020204" pitchFamily="34" charset="-122"/>
                    </a:rPr>
                    <a:t>02</a:t>
                  </a:r>
                  <a:endParaRPr lang="en-US" sz="4400" b="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 Light" charset="0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6" name="Shape"/>
                <p:cNvSpPr/>
                <p:nvPr/>
              </p:nvSpPr>
              <p:spPr>
                <a:xfrm>
                  <a:off x="1677103" y="1608494"/>
                  <a:ext cx="524037" cy="5592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55" extrusionOk="0">
                      <a:moveTo>
                        <a:pt x="21406" y="6511"/>
                      </a:moveTo>
                      <a:cubicBezTo>
                        <a:pt x="10988" y="136"/>
                        <a:pt x="10988" y="136"/>
                        <a:pt x="10988" y="136"/>
                      </a:cubicBezTo>
                      <a:cubicBezTo>
                        <a:pt x="10800" y="-45"/>
                        <a:pt x="10612" y="-45"/>
                        <a:pt x="10612" y="136"/>
                      </a:cubicBezTo>
                      <a:cubicBezTo>
                        <a:pt x="188" y="6511"/>
                        <a:pt x="188" y="6511"/>
                        <a:pt x="188" y="6511"/>
                      </a:cubicBezTo>
                      <a:cubicBezTo>
                        <a:pt x="0" y="6687"/>
                        <a:pt x="0" y="6687"/>
                        <a:pt x="0" y="6862"/>
                      </a:cubicBezTo>
                      <a:cubicBezTo>
                        <a:pt x="0" y="7038"/>
                        <a:pt x="0" y="7038"/>
                        <a:pt x="188" y="7219"/>
                      </a:cubicBezTo>
                      <a:cubicBezTo>
                        <a:pt x="1704" y="8103"/>
                        <a:pt x="1704" y="8103"/>
                        <a:pt x="1704" y="8103"/>
                      </a:cubicBezTo>
                      <a:cubicBezTo>
                        <a:pt x="1704" y="13231"/>
                        <a:pt x="1704" y="13231"/>
                        <a:pt x="1704" y="13231"/>
                      </a:cubicBezTo>
                      <a:cubicBezTo>
                        <a:pt x="1704" y="13407"/>
                        <a:pt x="1898" y="13588"/>
                        <a:pt x="1898" y="13588"/>
                      </a:cubicBezTo>
                      <a:cubicBezTo>
                        <a:pt x="10612" y="18722"/>
                        <a:pt x="10612" y="18722"/>
                        <a:pt x="10612" y="18722"/>
                      </a:cubicBezTo>
                      <a:cubicBezTo>
                        <a:pt x="10612" y="18897"/>
                        <a:pt x="10800" y="18897"/>
                        <a:pt x="10800" y="18897"/>
                      </a:cubicBezTo>
                      <a:cubicBezTo>
                        <a:pt x="10988" y="18897"/>
                        <a:pt x="10988" y="18897"/>
                        <a:pt x="10988" y="18722"/>
                      </a:cubicBezTo>
                      <a:cubicBezTo>
                        <a:pt x="15536" y="15889"/>
                        <a:pt x="15536" y="15889"/>
                        <a:pt x="15536" y="15889"/>
                      </a:cubicBezTo>
                      <a:cubicBezTo>
                        <a:pt x="15536" y="17838"/>
                        <a:pt x="15536" y="17838"/>
                        <a:pt x="15536" y="17838"/>
                      </a:cubicBezTo>
                      <a:cubicBezTo>
                        <a:pt x="13826" y="21022"/>
                        <a:pt x="13826" y="21022"/>
                        <a:pt x="13826" y="21022"/>
                      </a:cubicBezTo>
                      <a:cubicBezTo>
                        <a:pt x="13826" y="21198"/>
                        <a:pt x="13826" y="21379"/>
                        <a:pt x="13826" y="21379"/>
                      </a:cubicBezTo>
                      <a:cubicBezTo>
                        <a:pt x="14020" y="21555"/>
                        <a:pt x="14020" y="21555"/>
                        <a:pt x="14208" y="21555"/>
                      </a:cubicBezTo>
                      <a:cubicBezTo>
                        <a:pt x="17616" y="21555"/>
                        <a:pt x="17616" y="21555"/>
                        <a:pt x="17616" y="21555"/>
                      </a:cubicBezTo>
                      <a:cubicBezTo>
                        <a:pt x="17810" y="21555"/>
                        <a:pt x="17998" y="21555"/>
                        <a:pt x="17998" y="21379"/>
                      </a:cubicBezTo>
                      <a:cubicBezTo>
                        <a:pt x="17998" y="21379"/>
                        <a:pt x="17998" y="21198"/>
                        <a:pt x="17998" y="21022"/>
                      </a:cubicBezTo>
                      <a:cubicBezTo>
                        <a:pt x="16294" y="17838"/>
                        <a:pt x="16294" y="17838"/>
                        <a:pt x="16294" y="17838"/>
                      </a:cubicBezTo>
                      <a:cubicBezTo>
                        <a:pt x="16294" y="15356"/>
                        <a:pt x="16294" y="15356"/>
                        <a:pt x="16294" y="15356"/>
                      </a:cubicBezTo>
                      <a:cubicBezTo>
                        <a:pt x="19132" y="13588"/>
                        <a:pt x="19132" y="13588"/>
                        <a:pt x="19132" y="13588"/>
                      </a:cubicBezTo>
                      <a:cubicBezTo>
                        <a:pt x="19326" y="13588"/>
                        <a:pt x="19326" y="13407"/>
                        <a:pt x="19326" y="13231"/>
                      </a:cubicBezTo>
                      <a:cubicBezTo>
                        <a:pt x="19326" y="8454"/>
                        <a:pt x="19326" y="8454"/>
                        <a:pt x="19326" y="8454"/>
                      </a:cubicBezTo>
                      <a:cubicBezTo>
                        <a:pt x="21406" y="7219"/>
                        <a:pt x="21406" y="7219"/>
                        <a:pt x="21406" y="7219"/>
                      </a:cubicBezTo>
                      <a:cubicBezTo>
                        <a:pt x="21406" y="7038"/>
                        <a:pt x="21600" y="7038"/>
                        <a:pt x="21600" y="6862"/>
                      </a:cubicBezTo>
                      <a:cubicBezTo>
                        <a:pt x="21600" y="6687"/>
                        <a:pt x="21406" y="6687"/>
                        <a:pt x="21406" y="6511"/>
                      </a:cubicBezTo>
                      <a:close/>
                      <a:moveTo>
                        <a:pt x="14778" y="20847"/>
                      </a:moveTo>
                      <a:cubicBezTo>
                        <a:pt x="15912" y="18722"/>
                        <a:pt x="15912" y="18722"/>
                        <a:pt x="15912" y="18722"/>
                      </a:cubicBezTo>
                      <a:cubicBezTo>
                        <a:pt x="17052" y="20847"/>
                        <a:pt x="17052" y="20847"/>
                        <a:pt x="17052" y="20847"/>
                      </a:cubicBezTo>
                      <a:lnTo>
                        <a:pt x="14778" y="20847"/>
                      </a:lnTo>
                      <a:close/>
                      <a:moveTo>
                        <a:pt x="10800" y="18014"/>
                      </a:moveTo>
                      <a:cubicBezTo>
                        <a:pt x="2462" y="13056"/>
                        <a:pt x="2462" y="13056"/>
                        <a:pt x="2462" y="13056"/>
                      </a:cubicBezTo>
                      <a:cubicBezTo>
                        <a:pt x="2462" y="8636"/>
                        <a:pt x="2462" y="8636"/>
                        <a:pt x="2462" y="8636"/>
                      </a:cubicBezTo>
                      <a:cubicBezTo>
                        <a:pt x="10612" y="13588"/>
                        <a:pt x="10612" y="13588"/>
                        <a:pt x="10612" y="13588"/>
                      </a:cubicBezTo>
                      <a:cubicBezTo>
                        <a:pt x="10612" y="13588"/>
                        <a:pt x="10612" y="13588"/>
                        <a:pt x="10800" y="13588"/>
                      </a:cubicBezTo>
                      <a:lnTo>
                        <a:pt x="10988" y="13588"/>
                      </a:lnTo>
                      <a:cubicBezTo>
                        <a:pt x="15536" y="10761"/>
                        <a:pt x="15536" y="10761"/>
                        <a:pt x="15536" y="10761"/>
                      </a:cubicBezTo>
                      <a:cubicBezTo>
                        <a:pt x="15536" y="15005"/>
                        <a:pt x="15536" y="15005"/>
                        <a:pt x="15536" y="15005"/>
                      </a:cubicBezTo>
                      <a:lnTo>
                        <a:pt x="10800" y="18014"/>
                      </a:lnTo>
                      <a:close/>
                      <a:moveTo>
                        <a:pt x="18568" y="13056"/>
                      </a:moveTo>
                      <a:cubicBezTo>
                        <a:pt x="16294" y="14472"/>
                        <a:pt x="16294" y="14472"/>
                        <a:pt x="16294" y="14472"/>
                      </a:cubicBezTo>
                      <a:cubicBezTo>
                        <a:pt x="16294" y="10228"/>
                        <a:pt x="16294" y="10228"/>
                        <a:pt x="16294" y="10228"/>
                      </a:cubicBezTo>
                      <a:cubicBezTo>
                        <a:pt x="18568" y="8811"/>
                        <a:pt x="18568" y="8811"/>
                        <a:pt x="18568" y="8811"/>
                      </a:cubicBezTo>
                      <a:lnTo>
                        <a:pt x="18568" y="13056"/>
                      </a:lnTo>
                      <a:close/>
                      <a:moveTo>
                        <a:pt x="18944" y="7746"/>
                      </a:moveTo>
                      <a:cubicBezTo>
                        <a:pt x="18756" y="7928"/>
                        <a:pt x="18756" y="7928"/>
                        <a:pt x="18756" y="7928"/>
                      </a:cubicBezTo>
                      <a:cubicBezTo>
                        <a:pt x="15912" y="9695"/>
                        <a:pt x="15912" y="9695"/>
                        <a:pt x="15912" y="9695"/>
                      </a:cubicBezTo>
                      <a:cubicBezTo>
                        <a:pt x="10988" y="6511"/>
                        <a:pt x="10988" y="6511"/>
                        <a:pt x="10988" y="6511"/>
                      </a:cubicBezTo>
                      <a:cubicBezTo>
                        <a:pt x="10800" y="6511"/>
                        <a:pt x="10612" y="6511"/>
                        <a:pt x="10424" y="6687"/>
                      </a:cubicBezTo>
                      <a:cubicBezTo>
                        <a:pt x="10424" y="6862"/>
                        <a:pt x="10424" y="7038"/>
                        <a:pt x="10612" y="7219"/>
                      </a:cubicBezTo>
                      <a:cubicBezTo>
                        <a:pt x="15342" y="10052"/>
                        <a:pt x="15342" y="10052"/>
                        <a:pt x="15342" y="10052"/>
                      </a:cubicBezTo>
                      <a:cubicBezTo>
                        <a:pt x="10800" y="12880"/>
                        <a:pt x="10800" y="12880"/>
                        <a:pt x="10800" y="12880"/>
                      </a:cubicBezTo>
                      <a:cubicBezTo>
                        <a:pt x="1140" y="6862"/>
                        <a:pt x="1140" y="6862"/>
                        <a:pt x="1140" y="6862"/>
                      </a:cubicBezTo>
                      <a:cubicBezTo>
                        <a:pt x="10800" y="845"/>
                        <a:pt x="10800" y="845"/>
                        <a:pt x="10800" y="845"/>
                      </a:cubicBezTo>
                      <a:cubicBezTo>
                        <a:pt x="20460" y="6862"/>
                        <a:pt x="20460" y="6862"/>
                        <a:pt x="20460" y="6862"/>
                      </a:cubicBezTo>
                      <a:lnTo>
                        <a:pt x="18944" y="7746"/>
                      </a:lnTo>
                      <a:close/>
                    </a:path>
                  </a:pathLst>
                </a:custGeom>
                <a:solidFill>
                  <a:srgbClr val="121212"/>
                </a:solidFill>
                <a:ln w="12700">
                  <a:miter lim="400000"/>
                </a:ln>
              </p:spPr>
              <p:txBody>
                <a:bodyPr lIns="45719" rIns="45719" anchor="ctr"/>
                <a:lstStyle/>
                <a:p>
                  <a:pPr defTabSz="457200">
                    <a:lnSpc>
                      <a:spcPct val="93000"/>
                    </a:lnSpc>
                    <a:defRPr sz="1800" cap="none" spc="0">
                      <a:solidFill>
                        <a:srgbClr val="000000"/>
                      </a:solidFill>
                    </a:defRPr>
                  </a:pPr>
                  <a:endParaRPr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7" name="组合 26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914" y="3498"/>
                <a:ext cx="9503" cy="1783"/>
                <a:chOff x="1676615" y="2708962"/>
                <a:chExt cx="5553472" cy="1132205"/>
              </a:xfrm>
            </p:grpSpPr>
            <p:sp>
              <p:nvSpPr>
                <p:cNvPr id="29" name="TextBox 13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2582547" y="2919147"/>
                  <a:ext cx="2513965" cy="922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b="1" dirty="0">
                      <a:solidFill>
                        <a:schemeClr val="accent5"/>
                      </a:solidFill>
                      <a:latin typeface="方正仿宋_GB18030" panose="02000000000000000000" charset="-122"/>
                      <a:ea typeface="方正仿宋_GB18030" panose="02000000000000000000" charset="-122"/>
                      <a:cs typeface="方正仿宋_GB18030" panose="02000000000000000000" charset="-122"/>
                      <a:sym typeface="微软雅黑" panose="020B0503020204020204" pitchFamily="34" charset="-122"/>
                    </a:rPr>
                    <a:t>社区页</a:t>
                  </a:r>
                </a:p>
              </p:txBody>
            </p:sp>
            <p:sp>
              <p:nvSpPr>
                <p:cNvPr id="31" name="Title 3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4579597" y="2708962"/>
                  <a:ext cx="2650490" cy="922020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0000"/>
                    </a:lnSpc>
                    <a:spcBef>
                      <a:spcPct val="0"/>
                    </a:spcBef>
                    <a:buNone/>
                    <a:defRPr sz="3600" b="1" i="0" kern="1200">
                      <a:solidFill>
                        <a:schemeClr val="tx1"/>
                      </a:solidFill>
                      <a:latin typeface="Roboto Thin" charset="0"/>
                      <a:ea typeface="Roboto Thin" charset="0"/>
                      <a:cs typeface="Roboto Thin" charset="0"/>
                    </a:defRPr>
                  </a:lvl1pPr>
                </a:lstStyle>
                <a:p>
                  <a:pPr algn="r">
                    <a:lnSpc>
                      <a:spcPct val="80000"/>
                    </a:lnSpc>
                  </a:pPr>
                  <a:r>
                    <a:rPr lang="en-US" sz="8800" b="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Roboto Light" charset="0"/>
                      <a:sym typeface="微软雅黑" panose="020B0503020204020204" pitchFamily="34" charset="-122"/>
                    </a:rPr>
                    <a:t>03</a:t>
                  </a:r>
                  <a:endParaRPr lang="en-US" sz="4800" b="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 Light" charset="0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2" name="Shape"/>
                <p:cNvSpPr/>
                <p:nvPr/>
              </p:nvSpPr>
              <p:spPr>
                <a:xfrm>
                  <a:off x="1676615" y="3104271"/>
                  <a:ext cx="628236" cy="4425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29" y="0"/>
                      </a:moveTo>
                      <a:cubicBezTo>
                        <a:pt x="8974" y="0"/>
                        <a:pt x="7740" y="2515"/>
                        <a:pt x="7740" y="5657"/>
                      </a:cubicBezTo>
                      <a:cubicBezTo>
                        <a:pt x="7740" y="8478"/>
                        <a:pt x="8974" y="10972"/>
                        <a:pt x="10729" y="10972"/>
                      </a:cubicBezTo>
                      <a:cubicBezTo>
                        <a:pt x="12483" y="10972"/>
                        <a:pt x="13712" y="8478"/>
                        <a:pt x="13712" y="5657"/>
                      </a:cubicBezTo>
                      <a:cubicBezTo>
                        <a:pt x="13712" y="2515"/>
                        <a:pt x="12483" y="0"/>
                        <a:pt x="10729" y="0"/>
                      </a:cubicBezTo>
                      <a:close/>
                      <a:moveTo>
                        <a:pt x="10729" y="1251"/>
                      </a:moveTo>
                      <a:cubicBezTo>
                        <a:pt x="11955" y="1251"/>
                        <a:pt x="13011" y="3148"/>
                        <a:pt x="13011" y="5657"/>
                      </a:cubicBezTo>
                      <a:cubicBezTo>
                        <a:pt x="13011" y="7846"/>
                        <a:pt x="11955" y="9732"/>
                        <a:pt x="10729" y="9732"/>
                      </a:cubicBezTo>
                      <a:cubicBezTo>
                        <a:pt x="9503" y="9732"/>
                        <a:pt x="8440" y="7846"/>
                        <a:pt x="8440" y="5657"/>
                      </a:cubicBezTo>
                      <a:cubicBezTo>
                        <a:pt x="8440" y="3148"/>
                        <a:pt x="9503" y="1251"/>
                        <a:pt x="10729" y="1251"/>
                      </a:cubicBezTo>
                      <a:close/>
                      <a:moveTo>
                        <a:pt x="3857" y="4694"/>
                      </a:moveTo>
                      <a:cubicBezTo>
                        <a:pt x="2623" y="4694"/>
                        <a:pt x="1563" y="6571"/>
                        <a:pt x="1563" y="8768"/>
                      </a:cubicBezTo>
                      <a:cubicBezTo>
                        <a:pt x="1563" y="10956"/>
                        <a:pt x="2623" y="12832"/>
                        <a:pt x="3857" y="12832"/>
                      </a:cubicBezTo>
                      <a:cubicBezTo>
                        <a:pt x="5086" y="12832"/>
                        <a:pt x="6146" y="10956"/>
                        <a:pt x="6146" y="8768"/>
                      </a:cubicBezTo>
                      <a:cubicBezTo>
                        <a:pt x="6146" y="6571"/>
                        <a:pt x="5086" y="4694"/>
                        <a:pt x="3857" y="4694"/>
                      </a:cubicBezTo>
                      <a:close/>
                      <a:moveTo>
                        <a:pt x="17743" y="4694"/>
                      </a:moveTo>
                      <a:cubicBezTo>
                        <a:pt x="16514" y="4694"/>
                        <a:pt x="15454" y="6571"/>
                        <a:pt x="15454" y="8768"/>
                      </a:cubicBezTo>
                      <a:cubicBezTo>
                        <a:pt x="15454" y="10956"/>
                        <a:pt x="16514" y="12832"/>
                        <a:pt x="17743" y="12832"/>
                      </a:cubicBezTo>
                      <a:cubicBezTo>
                        <a:pt x="18977" y="12832"/>
                        <a:pt x="20037" y="10956"/>
                        <a:pt x="20037" y="8768"/>
                      </a:cubicBezTo>
                      <a:cubicBezTo>
                        <a:pt x="20037" y="6571"/>
                        <a:pt x="18977" y="4694"/>
                        <a:pt x="17743" y="4694"/>
                      </a:cubicBezTo>
                      <a:close/>
                      <a:moveTo>
                        <a:pt x="3857" y="5945"/>
                      </a:moveTo>
                      <a:cubicBezTo>
                        <a:pt x="4737" y="5945"/>
                        <a:pt x="5439" y="7203"/>
                        <a:pt x="5439" y="8768"/>
                      </a:cubicBezTo>
                      <a:cubicBezTo>
                        <a:pt x="5439" y="10334"/>
                        <a:pt x="4737" y="11581"/>
                        <a:pt x="3857" y="11581"/>
                      </a:cubicBezTo>
                      <a:cubicBezTo>
                        <a:pt x="2972" y="11581"/>
                        <a:pt x="2270" y="10334"/>
                        <a:pt x="2270" y="8768"/>
                      </a:cubicBezTo>
                      <a:cubicBezTo>
                        <a:pt x="2270" y="7203"/>
                        <a:pt x="2972" y="5945"/>
                        <a:pt x="3857" y="5945"/>
                      </a:cubicBezTo>
                      <a:close/>
                      <a:moveTo>
                        <a:pt x="17743" y="5945"/>
                      </a:moveTo>
                      <a:cubicBezTo>
                        <a:pt x="18628" y="5945"/>
                        <a:pt x="19330" y="7203"/>
                        <a:pt x="19330" y="8768"/>
                      </a:cubicBezTo>
                      <a:cubicBezTo>
                        <a:pt x="19330" y="10334"/>
                        <a:pt x="18628" y="11581"/>
                        <a:pt x="17743" y="11581"/>
                      </a:cubicBezTo>
                      <a:cubicBezTo>
                        <a:pt x="16863" y="11581"/>
                        <a:pt x="16161" y="10334"/>
                        <a:pt x="16161" y="8768"/>
                      </a:cubicBezTo>
                      <a:cubicBezTo>
                        <a:pt x="16161" y="7203"/>
                        <a:pt x="16863" y="5945"/>
                        <a:pt x="17743" y="5945"/>
                      </a:cubicBezTo>
                      <a:close/>
                      <a:moveTo>
                        <a:pt x="10698" y="11558"/>
                      </a:moveTo>
                      <a:cubicBezTo>
                        <a:pt x="7886" y="11558"/>
                        <a:pt x="5606" y="15959"/>
                        <a:pt x="5606" y="20980"/>
                      </a:cubicBezTo>
                      <a:cubicBezTo>
                        <a:pt x="5606" y="21291"/>
                        <a:pt x="5780" y="21600"/>
                        <a:pt x="5960" y="21600"/>
                      </a:cubicBezTo>
                      <a:cubicBezTo>
                        <a:pt x="15615" y="21600"/>
                        <a:pt x="15615" y="21600"/>
                        <a:pt x="15615" y="21600"/>
                      </a:cubicBezTo>
                      <a:cubicBezTo>
                        <a:pt x="15795" y="21600"/>
                        <a:pt x="15969" y="21291"/>
                        <a:pt x="15969" y="20980"/>
                      </a:cubicBezTo>
                      <a:cubicBezTo>
                        <a:pt x="15969" y="15959"/>
                        <a:pt x="13684" y="11558"/>
                        <a:pt x="10698" y="11558"/>
                      </a:cubicBezTo>
                      <a:close/>
                      <a:moveTo>
                        <a:pt x="10698" y="12809"/>
                      </a:moveTo>
                      <a:cubicBezTo>
                        <a:pt x="13155" y="12809"/>
                        <a:pt x="15094" y="16272"/>
                        <a:pt x="15268" y="20349"/>
                      </a:cubicBezTo>
                      <a:lnTo>
                        <a:pt x="6307" y="20349"/>
                      </a:lnTo>
                      <a:cubicBezTo>
                        <a:pt x="6481" y="16272"/>
                        <a:pt x="8415" y="12809"/>
                        <a:pt x="10698" y="12809"/>
                      </a:cubicBezTo>
                      <a:close/>
                      <a:moveTo>
                        <a:pt x="3864" y="13773"/>
                      </a:moveTo>
                      <a:cubicBezTo>
                        <a:pt x="1757" y="13773"/>
                        <a:pt x="0" y="17221"/>
                        <a:pt x="0" y="20980"/>
                      </a:cubicBezTo>
                      <a:cubicBezTo>
                        <a:pt x="0" y="21291"/>
                        <a:pt x="174" y="21600"/>
                        <a:pt x="353" y="21600"/>
                      </a:cubicBezTo>
                      <a:cubicBezTo>
                        <a:pt x="4741" y="21600"/>
                        <a:pt x="4744" y="21600"/>
                        <a:pt x="4744" y="21600"/>
                      </a:cubicBezTo>
                      <a:cubicBezTo>
                        <a:pt x="4918" y="21600"/>
                        <a:pt x="5091" y="21291"/>
                        <a:pt x="5091" y="20980"/>
                      </a:cubicBezTo>
                      <a:cubicBezTo>
                        <a:pt x="5091" y="20669"/>
                        <a:pt x="4918" y="20349"/>
                        <a:pt x="4744" y="20349"/>
                      </a:cubicBezTo>
                      <a:cubicBezTo>
                        <a:pt x="705" y="20349"/>
                        <a:pt x="701" y="20349"/>
                        <a:pt x="701" y="20349"/>
                      </a:cubicBezTo>
                      <a:cubicBezTo>
                        <a:pt x="875" y="17532"/>
                        <a:pt x="2279" y="15024"/>
                        <a:pt x="3864" y="15024"/>
                      </a:cubicBezTo>
                      <a:cubicBezTo>
                        <a:pt x="4566" y="15024"/>
                        <a:pt x="5091" y="15333"/>
                        <a:pt x="5619" y="15965"/>
                      </a:cubicBezTo>
                      <a:cubicBezTo>
                        <a:pt x="5793" y="16275"/>
                        <a:pt x="5972" y="15965"/>
                        <a:pt x="5972" y="15655"/>
                      </a:cubicBezTo>
                      <a:cubicBezTo>
                        <a:pt x="6146" y="15334"/>
                        <a:pt x="6146" y="15024"/>
                        <a:pt x="5972" y="15024"/>
                      </a:cubicBezTo>
                      <a:cubicBezTo>
                        <a:pt x="5270" y="14402"/>
                        <a:pt x="4566" y="13773"/>
                        <a:pt x="3864" y="13773"/>
                      </a:cubicBezTo>
                      <a:close/>
                      <a:moveTo>
                        <a:pt x="17736" y="13773"/>
                      </a:moveTo>
                      <a:cubicBezTo>
                        <a:pt x="17034" y="13773"/>
                        <a:pt x="16330" y="14402"/>
                        <a:pt x="15628" y="15024"/>
                      </a:cubicBezTo>
                      <a:cubicBezTo>
                        <a:pt x="15454" y="15024"/>
                        <a:pt x="15454" y="15334"/>
                        <a:pt x="15628" y="15655"/>
                      </a:cubicBezTo>
                      <a:cubicBezTo>
                        <a:pt x="15628" y="15965"/>
                        <a:pt x="15807" y="16275"/>
                        <a:pt x="15981" y="15965"/>
                      </a:cubicBezTo>
                      <a:cubicBezTo>
                        <a:pt x="16510" y="15333"/>
                        <a:pt x="17034" y="15024"/>
                        <a:pt x="17736" y="15024"/>
                      </a:cubicBezTo>
                      <a:cubicBezTo>
                        <a:pt x="19321" y="15024"/>
                        <a:pt x="20725" y="17532"/>
                        <a:pt x="20899" y="20349"/>
                      </a:cubicBezTo>
                      <a:cubicBezTo>
                        <a:pt x="16860" y="20349"/>
                        <a:pt x="16856" y="20349"/>
                        <a:pt x="16856" y="20349"/>
                      </a:cubicBezTo>
                      <a:cubicBezTo>
                        <a:pt x="16682" y="20349"/>
                        <a:pt x="16509" y="20669"/>
                        <a:pt x="16509" y="20980"/>
                      </a:cubicBezTo>
                      <a:cubicBezTo>
                        <a:pt x="16509" y="21291"/>
                        <a:pt x="16682" y="21600"/>
                        <a:pt x="16856" y="21600"/>
                      </a:cubicBezTo>
                      <a:cubicBezTo>
                        <a:pt x="21244" y="21600"/>
                        <a:pt x="21246" y="21600"/>
                        <a:pt x="21247" y="21600"/>
                      </a:cubicBezTo>
                      <a:cubicBezTo>
                        <a:pt x="21426" y="21600"/>
                        <a:pt x="21600" y="21291"/>
                        <a:pt x="21600" y="20980"/>
                      </a:cubicBezTo>
                      <a:cubicBezTo>
                        <a:pt x="21600" y="17221"/>
                        <a:pt x="19843" y="13773"/>
                        <a:pt x="17736" y="13773"/>
                      </a:cubicBezTo>
                      <a:close/>
                    </a:path>
                  </a:pathLst>
                </a:custGeom>
                <a:solidFill>
                  <a:srgbClr val="121212"/>
                </a:solidFill>
                <a:ln w="12700">
                  <a:miter lim="400000"/>
                </a:ln>
              </p:spPr>
              <p:txBody>
                <a:bodyPr lIns="45719" rIns="45719" anchor="ctr"/>
                <a:lstStyle/>
                <a:p>
                  <a:pPr defTabSz="457200">
                    <a:lnSpc>
                      <a:spcPct val="93000"/>
                    </a:lnSpc>
                    <a:defRPr sz="1800" cap="none" spc="0">
                      <a:solidFill>
                        <a:srgbClr val="000000"/>
                      </a:solidFill>
                    </a:defRPr>
                  </a:pPr>
                  <a:endParaRPr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8" name="组合 37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915" y="5865"/>
                <a:ext cx="9502" cy="1591"/>
                <a:chOff x="1677113" y="4303566"/>
                <a:chExt cx="4730007" cy="1010663"/>
              </a:xfrm>
            </p:grpSpPr>
            <p:sp>
              <p:nvSpPr>
                <p:cNvPr id="39" name="TextBox 1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2448234" y="4391864"/>
                  <a:ext cx="2007142" cy="922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b="1" dirty="0">
                      <a:solidFill>
                        <a:schemeClr val="accent5"/>
                      </a:solidFill>
                      <a:latin typeface="方正仿宋_GB18030" panose="02000000000000000000" charset="-122"/>
                      <a:ea typeface="方正仿宋_GB18030" panose="02000000000000000000" charset="-122"/>
                      <a:cs typeface="方正仿宋_GB18030" panose="02000000000000000000" charset="-122"/>
                      <a:sym typeface="微软雅黑" panose="020B0503020204020204" pitchFamily="34" charset="-122"/>
                    </a:rPr>
                    <a:t>我的</a:t>
                  </a:r>
                </a:p>
              </p:txBody>
            </p:sp>
            <p:sp>
              <p:nvSpPr>
                <p:cNvPr id="41" name="Title 3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4620591" y="4303566"/>
                  <a:ext cx="1786529" cy="921730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70000"/>
                    </a:lnSpc>
                    <a:spcBef>
                      <a:spcPct val="0"/>
                    </a:spcBef>
                    <a:buNone/>
                    <a:defRPr sz="3600" b="1" i="0" kern="1200">
                      <a:solidFill>
                        <a:schemeClr val="tx1"/>
                      </a:solidFill>
                      <a:latin typeface="Roboto Thin" charset="0"/>
                      <a:ea typeface="Roboto Thin" charset="0"/>
                      <a:cs typeface="Roboto Thin" charset="0"/>
                    </a:defRPr>
                  </a:lvl1pPr>
                </a:lstStyle>
                <a:p>
                  <a:pPr algn="r">
                    <a:lnSpc>
                      <a:spcPct val="80000"/>
                    </a:lnSpc>
                  </a:pPr>
                  <a:r>
                    <a:rPr lang="en-US" sz="8800" b="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Roboto Light" charset="0"/>
                      <a:sym typeface="微软雅黑" panose="020B0503020204020204" pitchFamily="34" charset="-122"/>
                    </a:rPr>
                    <a:t>04</a:t>
                  </a:r>
                  <a:endParaRPr lang="en-US" sz="4400" b="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 Light" charset="0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2" name="Shape"/>
                <p:cNvSpPr/>
                <p:nvPr/>
              </p:nvSpPr>
              <p:spPr>
                <a:xfrm>
                  <a:off x="1677113" y="4464916"/>
                  <a:ext cx="419150" cy="6142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65" h="21575" extrusionOk="0">
                      <a:moveTo>
                        <a:pt x="18799" y="0"/>
                      </a:moveTo>
                      <a:cubicBezTo>
                        <a:pt x="17455" y="-24"/>
                        <a:pt x="15822" y="751"/>
                        <a:pt x="14415" y="1531"/>
                      </a:cubicBezTo>
                      <a:cubicBezTo>
                        <a:pt x="12547" y="2565"/>
                        <a:pt x="10687" y="4125"/>
                        <a:pt x="9856" y="5159"/>
                      </a:cubicBezTo>
                      <a:cubicBezTo>
                        <a:pt x="9025" y="5851"/>
                        <a:pt x="9020" y="5848"/>
                        <a:pt x="9020" y="5848"/>
                      </a:cubicBezTo>
                      <a:cubicBezTo>
                        <a:pt x="8189" y="5848"/>
                        <a:pt x="4868" y="5854"/>
                        <a:pt x="3831" y="6202"/>
                      </a:cubicBezTo>
                      <a:cubicBezTo>
                        <a:pt x="2375" y="6716"/>
                        <a:pt x="85" y="8968"/>
                        <a:pt x="85" y="9830"/>
                      </a:cubicBezTo>
                      <a:cubicBezTo>
                        <a:pt x="-121" y="10173"/>
                        <a:pt x="84" y="10348"/>
                        <a:pt x="290" y="10520"/>
                      </a:cubicBezTo>
                      <a:cubicBezTo>
                        <a:pt x="503" y="10520"/>
                        <a:pt x="1123" y="10690"/>
                        <a:pt x="1954" y="10690"/>
                      </a:cubicBezTo>
                      <a:cubicBezTo>
                        <a:pt x="2998" y="10690"/>
                        <a:pt x="4245" y="10520"/>
                        <a:pt x="5495" y="10520"/>
                      </a:cubicBezTo>
                      <a:cubicBezTo>
                        <a:pt x="5076" y="10857"/>
                        <a:pt x="5070" y="10855"/>
                        <a:pt x="5070" y="10855"/>
                      </a:cubicBezTo>
                      <a:cubicBezTo>
                        <a:pt x="3407" y="13106"/>
                        <a:pt x="3413" y="13105"/>
                        <a:pt x="3413" y="13105"/>
                      </a:cubicBezTo>
                      <a:cubicBezTo>
                        <a:pt x="2170" y="14659"/>
                        <a:pt x="2170" y="16564"/>
                        <a:pt x="3413" y="17947"/>
                      </a:cubicBezTo>
                      <a:cubicBezTo>
                        <a:pt x="2582" y="18981"/>
                        <a:pt x="2577" y="18984"/>
                        <a:pt x="2577" y="18984"/>
                      </a:cubicBezTo>
                      <a:cubicBezTo>
                        <a:pt x="2165" y="19332"/>
                        <a:pt x="2166" y="19843"/>
                        <a:pt x="2372" y="20191"/>
                      </a:cubicBezTo>
                      <a:cubicBezTo>
                        <a:pt x="2372" y="20711"/>
                        <a:pt x="2789" y="21056"/>
                        <a:pt x="3208" y="21405"/>
                      </a:cubicBezTo>
                      <a:cubicBezTo>
                        <a:pt x="3620" y="21576"/>
                        <a:pt x="4034" y="21575"/>
                        <a:pt x="4447" y="21575"/>
                      </a:cubicBezTo>
                      <a:cubicBezTo>
                        <a:pt x="5072" y="21575"/>
                        <a:pt x="5698" y="21406"/>
                        <a:pt x="6110" y="20886"/>
                      </a:cubicBezTo>
                      <a:cubicBezTo>
                        <a:pt x="6735" y="20023"/>
                        <a:pt x="6733" y="20020"/>
                        <a:pt x="6733" y="20020"/>
                      </a:cubicBezTo>
                      <a:cubicBezTo>
                        <a:pt x="7152" y="20020"/>
                        <a:pt x="7568" y="20020"/>
                        <a:pt x="7774" y="20020"/>
                      </a:cubicBezTo>
                      <a:cubicBezTo>
                        <a:pt x="9643" y="20020"/>
                        <a:pt x="11304" y="19329"/>
                        <a:pt x="12341" y="18118"/>
                      </a:cubicBezTo>
                      <a:cubicBezTo>
                        <a:pt x="14415" y="15352"/>
                        <a:pt x="14415" y="15355"/>
                        <a:pt x="14415" y="15355"/>
                      </a:cubicBezTo>
                      <a:cubicBezTo>
                        <a:pt x="15040" y="16909"/>
                        <a:pt x="16078" y="18983"/>
                        <a:pt x="16497" y="19154"/>
                      </a:cubicBezTo>
                      <a:cubicBezTo>
                        <a:pt x="16497" y="19154"/>
                        <a:pt x="16701" y="19331"/>
                        <a:pt x="16908" y="19331"/>
                      </a:cubicBezTo>
                      <a:cubicBezTo>
                        <a:pt x="16908" y="19331"/>
                        <a:pt x="17119" y="19331"/>
                        <a:pt x="17325" y="19154"/>
                      </a:cubicBezTo>
                      <a:cubicBezTo>
                        <a:pt x="18157" y="18811"/>
                        <a:pt x="19818" y="16048"/>
                        <a:pt x="19818" y="15008"/>
                      </a:cubicBezTo>
                      <a:cubicBezTo>
                        <a:pt x="19818" y="13802"/>
                        <a:pt x="18573" y="11376"/>
                        <a:pt x="18161" y="10690"/>
                      </a:cubicBezTo>
                      <a:cubicBezTo>
                        <a:pt x="18786" y="9999"/>
                        <a:pt x="18784" y="10001"/>
                        <a:pt x="18784" y="10001"/>
                      </a:cubicBezTo>
                      <a:cubicBezTo>
                        <a:pt x="19615" y="8967"/>
                        <a:pt x="20446" y="6891"/>
                        <a:pt x="20859" y="4989"/>
                      </a:cubicBezTo>
                      <a:cubicBezTo>
                        <a:pt x="21277" y="3434"/>
                        <a:pt x="21479" y="1180"/>
                        <a:pt x="20023" y="317"/>
                      </a:cubicBezTo>
                      <a:cubicBezTo>
                        <a:pt x="19659" y="102"/>
                        <a:pt x="19247" y="8"/>
                        <a:pt x="18799" y="0"/>
                      </a:cubicBezTo>
                      <a:close/>
                      <a:moveTo>
                        <a:pt x="18835" y="714"/>
                      </a:moveTo>
                      <a:cubicBezTo>
                        <a:pt x="19144" y="711"/>
                        <a:pt x="19405" y="755"/>
                        <a:pt x="19612" y="842"/>
                      </a:cubicBezTo>
                      <a:cubicBezTo>
                        <a:pt x="20444" y="1362"/>
                        <a:pt x="20648" y="2743"/>
                        <a:pt x="20023" y="4989"/>
                      </a:cubicBezTo>
                      <a:cubicBezTo>
                        <a:pt x="19611" y="6891"/>
                        <a:pt x="18780" y="8791"/>
                        <a:pt x="17948" y="9660"/>
                      </a:cubicBezTo>
                      <a:cubicBezTo>
                        <a:pt x="13580" y="15185"/>
                        <a:pt x="13580" y="15185"/>
                        <a:pt x="13580" y="15185"/>
                      </a:cubicBezTo>
                      <a:cubicBezTo>
                        <a:pt x="8394" y="12242"/>
                        <a:pt x="8397" y="12239"/>
                        <a:pt x="8397" y="12239"/>
                      </a:cubicBezTo>
                      <a:cubicBezTo>
                        <a:pt x="6110" y="11033"/>
                        <a:pt x="6110" y="11032"/>
                        <a:pt x="6110" y="11032"/>
                      </a:cubicBezTo>
                      <a:cubicBezTo>
                        <a:pt x="9641" y="6541"/>
                        <a:pt x="9644" y="6544"/>
                        <a:pt x="9644" y="6544"/>
                      </a:cubicBezTo>
                      <a:lnTo>
                        <a:pt x="9644" y="6373"/>
                      </a:lnTo>
                      <a:lnTo>
                        <a:pt x="10479" y="5507"/>
                      </a:lnTo>
                      <a:cubicBezTo>
                        <a:pt x="11091" y="4639"/>
                        <a:pt x="12965" y="3255"/>
                        <a:pt x="14833" y="2049"/>
                      </a:cubicBezTo>
                      <a:cubicBezTo>
                        <a:pt x="16549" y="1141"/>
                        <a:pt x="17910" y="722"/>
                        <a:pt x="18835" y="714"/>
                      </a:cubicBezTo>
                      <a:close/>
                      <a:moveTo>
                        <a:pt x="14437" y="4226"/>
                      </a:moveTo>
                      <a:cubicBezTo>
                        <a:pt x="14214" y="4226"/>
                        <a:pt x="13993" y="4244"/>
                        <a:pt x="13785" y="4287"/>
                      </a:cubicBezTo>
                      <a:cubicBezTo>
                        <a:pt x="12955" y="4459"/>
                        <a:pt x="12328" y="4981"/>
                        <a:pt x="11703" y="5501"/>
                      </a:cubicBezTo>
                      <a:cubicBezTo>
                        <a:pt x="11292" y="6015"/>
                        <a:pt x="11080" y="6883"/>
                        <a:pt x="11293" y="7574"/>
                      </a:cubicBezTo>
                      <a:cubicBezTo>
                        <a:pt x="11499" y="8266"/>
                        <a:pt x="11914" y="8780"/>
                        <a:pt x="12744" y="9300"/>
                      </a:cubicBezTo>
                      <a:cubicBezTo>
                        <a:pt x="13163" y="9648"/>
                        <a:pt x="13783" y="9648"/>
                        <a:pt x="14401" y="9647"/>
                      </a:cubicBezTo>
                      <a:cubicBezTo>
                        <a:pt x="15443" y="9647"/>
                        <a:pt x="16481" y="9297"/>
                        <a:pt x="17106" y="8434"/>
                      </a:cubicBezTo>
                      <a:cubicBezTo>
                        <a:pt x="18142" y="7223"/>
                        <a:pt x="17725" y="5497"/>
                        <a:pt x="16277" y="4806"/>
                      </a:cubicBezTo>
                      <a:cubicBezTo>
                        <a:pt x="15809" y="4416"/>
                        <a:pt x="15108" y="4227"/>
                        <a:pt x="14437" y="4226"/>
                      </a:cubicBezTo>
                      <a:close/>
                      <a:moveTo>
                        <a:pt x="13990" y="4982"/>
                      </a:moveTo>
                      <a:cubicBezTo>
                        <a:pt x="14196" y="4982"/>
                        <a:pt x="14401" y="4982"/>
                        <a:pt x="14401" y="4982"/>
                      </a:cubicBezTo>
                      <a:cubicBezTo>
                        <a:pt x="15025" y="4982"/>
                        <a:pt x="15440" y="5152"/>
                        <a:pt x="15852" y="5324"/>
                      </a:cubicBezTo>
                      <a:cubicBezTo>
                        <a:pt x="16888" y="6015"/>
                        <a:pt x="17313" y="7223"/>
                        <a:pt x="16482" y="8086"/>
                      </a:cubicBezTo>
                      <a:cubicBezTo>
                        <a:pt x="15858" y="9126"/>
                        <a:pt x="14198" y="9302"/>
                        <a:pt x="13162" y="8611"/>
                      </a:cubicBezTo>
                      <a:cubicBezTo>
                        <a:pt x="12538" y="8439"/>
                        <a:pt x="12327" y="7917"/>
                        <a:pt x="12121" y="7397"/>
                      </a:cubicBezTo>
                      <a:cubicBezTo>
                        <a:pt x="11909" y="6883"/>
                        <a:pt x="12120" y="6362"/>
                        <a:pt x="12532" y="5842"/>
                      </a:cubicBezTo>
                      <a:cubicBezTo>
                        <a:pt x="12737" y="5499"/>
                        <a:pt x="13366" y="5154"/>
                        <a:pt x="13990" y="4982"/>
                      </a:cubicBezTo>
                      <a:close/>
                      <a:moveTo>
                        <a:pt x="8603" y="6544"/>
                      </a:moveTo>
                      <a:cubicBezTo>
                        <a:pt x="6109" y="9829"/>
                        <a:pt x="6110" y="9830"/>
                        <a:pt x="6110" y="9830"/>
                      </a:cubicBezTo>
                      <a:cubicBezTo>
                        <a:pt x="3830" y="10002"/>
                        <a:pt x="1546" y="10002"/>
                        <a:pt x="921" y="9830"/>
                      </a:cubicBezTo>
                      <a:cubicBezTo>
                        <a:pt x="921" y="9311"/>
                        <a:pt x="2999" y="7234"/>
                        <a:pt x="4036" y="6891"/>
                      </a:cubicBezTo>
                      <a:cubicBezTo>
                        <a:pt x="4867" y="6543"/>
                        <a:pt x="7153" y="6544"/>
                        <a:pt x="8603" y="6544"/>
                      </a:cubicBezTo>
                      <a:close/>
                      <a:moveTo>
                        <a:pt x="17736" y="11379"/>
                      </a:moveTo>
                      <a:cubicBezTo>
                        <a:pt x="18155" y="12419"/>
                        <a:pt x="18989" y="14145"/>
                        <a:pt x="18989" y="15008"/>
                      </a:cubicBezTo>
                      <a:cubicBezTo>
                        <a:pt x="18989" y="15876"/>
                        <a:pt x="17533" y="18288"/>
                        <a:pt x="16908" y="18636"/>
                      </a:cubicBezTo>
                      <a:cubicBezTo>
                        <a:pt x="16495" y="18116"/>
                        <a:pt x="15663" y="16215"/>
                        <a:pt x="15038" y="14489"/>
                      </a:cubicBezTo>
                      <a:cubicBezTo>
                        <a:pt x="17738" y="11375"/>
                        <a:pt x="17736" y="11379"/>
                        <a:pt x="17736" y="11379"/>
                      </a:cubicBezTo>
                      <a:close/>
                      <a:moveTo>
                        <a:pt x="5700" y="11550"/>
                      </a:moveTo>
                      <a:cubicBezTo>
                        <a:pt x="7568" y="12590"/>
                        <a:pt x="7569" y="12587"/>
                        <a:pt x="7569" y="12587"/>
                      </a:cubicBezTo>
                      <a:cubicBezTo>
                        <a:pt x="3832" y="17426"/>
                        <a:pt x="3831" y="17429"/>
                        <a:pt x="3831" y="17429"/>
                      </a:cubicBezTo>
                      <a:cubicBezTo>
                        <a:pt x="3000" y="16217"/>
                        <a:pt x="2999" y="14664"/>
                        <a:pt x="4036" y="13453"/>
                      </a:cubicBezTo>
                      <a:cubicBezTo>
                        <a:pt x="5698" y="11550"/>
                        <a:pt x="5700" y="11550"/>
                        <a:pt x="5700" y="11550"/>
                      </a:cubicBezTo>
                      <a:close/>
                      <a:moveTo>
                        <a:pt x="8397" y="13105"/>
                      </a:moveTo>
                      <a:cubicBezTo>
                        <a:pt x="10479" y="14139"/>
                        <a:pt x="10479" y="14142"/>
                        <a:pt x="10479" y="14142"/>
                      </a:cubicBezTo>
                      <a:lnTo>
                        <a:pt x="5282" y="20539"/>
                      </a:lnTo>
                      <a:cubicBezTo>
                        <a:pt x="5076" y="21059"/>
                        <a:pt x="4243" y="21058"/>
                        <a:pt x="3618" y="20715"/>
                      </a:cubicBezTo>
                      <a:cubicBezTo>
                        <a:pt x="3412" y="20538"/>
                        <a:pt x="3201" y="20362"/>
                        <a:pt x="2995" y="20191"/>
                      </a:cubicBezTo>
                      <a:cubicBezTo>
                        <a:pt x="2995" y="19843"/>
                        <a:pt x="3002" y="19503"/>
                        <a:pt x="3208" y="19331"/>
                      </a:cubicBezTo>
                      <a:cubicBezTo>
                        <a:pt x="4245" y="18291"/>
                        <a:pt x="4241" y="18288"/>
                        <a:pt x="4241" y="18288"/>
                      </a:cubicBezTo>
                      <a:lnTo>
                        <a:pt x="4241" y="18118"/>
                      </a:lnTo>
                      <a:cubicBezTo>
                        <a:pt x="8397" y="13107"/>
                        <a:pt x="8397" y="13105"/>
                        <a:pt x="8397" y="13105"/>
                      </a:cubicBezTo>
                      <a:close/>
                      <a:moveTo>
                        <a:pt x="11088" y="14660"/>
                      </a:moveTo>
                      <a:cubicBezTo>
                        <a:pt x="13169" y="15694"/>
                        <a:pt x="13169" y="15697"/>
                        <a:pt x="13169" y="15697"/>
                      </a:cubicBezTo>
                      <a:lnTo>
                        <a:pt x="11505" y="17599"/>
                      </a:lnTo>
                      <a:cubicBezTo>
                        <a:pt x="10681" y="18811"/>
                        <a:pt x="9019" y="19503"/>
                        <a:pt x="7357" y="19331"/>
                      </a:cubicBezTo>
                      <a:cubicBezTo>
                        <a:pt x="11087" y="14663"/>
                        <a:pt x="11088" y="14660"/>
                        <a:pt x="11088" y="14660"/>
                      </a:cubicBezTo>
                      <a:close/>
                    </a:path>
                  </a:pathLst>
                </a:custGeom>
                <a:solidFill>
                  <a:srgbClr val="121212"/>
                </a:solidFill>
                <a:ln w="12700">
                  <a:miter lim="400000"/>
                </a:ln>
              </p:spPr>
              <p:txBody>
                <a:bodyPr lIns="45719" rIns="45719" anchor="ctr"/>
                <a:lstStyle/>
                <a:p>
                  <a:pPr defTabSz="457200">
                    <a:lnSpc>
                      <a:spcPct val="93000"/>
                    </a:lnSpc>
                    <a:defRPr sz="1800" cap="none" spc="0">
                      <a:solidFill>
                        <a:srgbClr val="000000"/>
                      </a:solidFill>
                    </a:defRPr>
                  </a:pPr>
                  <a:endParaRPr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3" name="组合 32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  <p:cNvGrpSpPr/>
            <p:nvPr/>
          </p:nvGrpSpPr>
          <p:grpSpPr>
            <a:xfrm>
              <a:off x="597" y="811"/>
              <a:ext cx="9562" cy="1795"/>
              <a:chOff x="1265770" y="5935635"/>
              <a:chExt cx="6071821" cy="1139825"/>
            </a:xfrm>
          </p:grpSpPr>
          <p:sp>
            <p:nvSpPr>
              <p:cNvPr id="34" name="TextBox 25"/>
              <p:cNvSpPr txBox="1"/>
              <p:nvPr/>
            </p:nvSpPr>
            <p:spPr>
              <a:xfrm>
                <a:off x="2287485" y="6153440"/>
                <a:ext cx="482409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>
                    <a:solidFill>
                      <a:schemeClr val="accent5"/>
                    </a:solidFill>
                    <a:latin typeface="方正仿宋_GB18030" panose="02000000000000000000" charset="-122"/>
                    <a:ea typeface="方正仿宋_GB18030" panose="02000000000000000000" charset="-122"/>
                    <a:cs typeface="方正仿宋_GB18030" panose="02000000000000000000" charset="-122"/>
                    <a:sym typeface="微软雅黑" panose="020B0503020204020204" pitchFamily="34" charset="-122"/>
                  </a:rPr>
                  <a:t>UI设计概览</a:t>
                </a:r>
              </a:p>
            </p:txBody>
          </p:sp>
          <p:sp>
            <p:nvSpPr>
              <p:cNvPr id="36" name="Title 3"/>
              <p:cNvSpPr txBox="1"/>
              <p:nvPr/>
            </p:nvSpPr>
            <p:spPr>
              <a:xfrm>
                <a:off x="5455812" y="5935635"/>
                <a:ext cx="1881779" cy="92173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r">
                  <a:lnSpc>
                    <a:spcPct val="80000"/>
                  </a:lnSpc>
                </a:pPr>
                <a:r>
                  <a:rPr lang="en-US" sz="8800" b="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Roboto Light" charset="0"/>
                    <a:sym typeface="微软雅黑" panose="020B0503020204020204" pitchFamily="34" charset="-122"/>
                  </a:rPr>
                  <a:t>01</a:t>
                </a:r>
                <a:endParaRPr lang="en-US" sz="4400" b="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Light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7" name="Shape"/>
              <p:cNvSpPr/>
              <p:nvPr/>
            </p:nvSpPr>
            <p:spPr>
              <a:xfrm>
                <a:off x="1265770" y="6248055"/>
                <a:ext cx="720090" cy="641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0" h="21466" extrusionOk="0">
                    <a:moveTo>
                      <a:pt x="21500" y="11031"/>
                    </a:moveTo>
                    <a:cubicBezTo>
                      <a:pt x="21334" y="10783"/>
                      <a:pt x="21162" y="10783"/>
                      <a:pt x="20996" y="10783"/>
                    </a:cubicBezTo>
                    <a:cubicBezTo>
                      <a:pt x="18655" y="12484"/>
                      <a:pt x="18655" y="12484"/>
                      <a:pt x="18655" y="12484"/>
                    </a:cubicBezTo>
                    <a:cubicBezTo>
                      <a:pt x="16977" y="13455"/>
                      <a:pt x="16977" y="13455"/>
                      <a:pt x="16977" y="13455"/>
                    </a:cubicBezTo>
                    <a:cubicBezTo>
                      <a:pt x="16811" y="13455"/>
                      <a:pt x="16142" y="13214"/>
                      <a:pt x="15472" y="12974"/>
                    </a:cubicBezTo>
                    <a:cubicBezTo>
                      <a:pt x="15306" y="12725"/>
                      <a:pt x="15306" y="12725"/>
                      <a:pt x="15306" y="12725"/>
                    </a:cubicBezTo>
                    <a:lnTo>
                      <a:pt x="15134" y="12725"/>
                    </a:lnTo>
                    <a:cubicBezTo>
                      <a:pt x="14968" y="12725"/>
                      <a:pt x="14802" y="12484"/>
                      <a:pt x="14636" y="12484"/>
                    </a:cubicBezTo>
                    <a:cubicBezTo>
                      <a:pt x="14132" y="12002"/>
                      <a:pt x="13125" y="11272"/>
                      <a:pt x="12626" y="10783"/>
                    </a:cubicBezTo>
                    <a:cubicBezTo>
                      <a:pt x="12289" y="10309"/>
                      <a:pt x="11115" y="8125"/>
                      <a:pt x="11115" y="8125"/>
                    </a:cubicBezTo>
                    <a:cubicBezTo>
                      <a:pt x="10949" y="7877"/>
                      <a:pt x="10788" y="7877"/>
                      <a:pt x="10622" y="7877"/>
                    </a:cubicBezTo>
                    <a:cubicBezTo>
                      <a:pt x="10285" y="8125"/>
                      <a:pt x="9283" y="8848"/>
                      <a:pt x="8779" y="8607"/>
                    </a:cubicBezTo>
                    <a:cubicBezTo>
                      <a:pt x="8441" y="8366"/>
                      <a:pt x="7943" y="8125"/>
                      <a:pt x="7772" y="7877"/>
                    </a:cubicBezTo>
                    <a:cubicBezTo>
                      <a:pt x="7605" y="7636"/>
                      <a:pt x="7605" y="6905"/>
                      <a:pt x="7605" y="6665"/>
                    </a:cubicBezTo>
                    <a:cubicBezTo>
                      <a:pt x="7772" y="6665"/>
                      <a:pt x="8109" y="6665"/>
                      <a:pt x="8441" y="6905"/>
                    </a:cubicBezTo>
                    <a:cubicBezTo>
                      <a:pt x="8779" y="6905"/>
                      <a:pt x="9111" y="6905"/>
                      <a:pt x="9449" y="6905"/>
                    </a:cubicBezTo>
                    <a:cubicBezTo>
                      <a:pt x="9952" y="6665"/>
                      <a:pt x="10949" y="5212"/>
                      <a:pt x="11287" y="4963"/>
                    </a:cubicBezTo>
                    <a:cubicBezTo>
                      <a:pt x="11619" y="4722"/>
                      <a:pt x="12792" y="4240"/>
                      <a:pt x="13795" y="4722"/>
                    </a:cubicBezTo>
                    <a:cubicBezTo>
                      <a:pt x="14298" y="4963"/>
                      <a:pt x="14636" y="4963"/>
                      <a:pt x="15134" y="4963"/>
                    </a:cubicBezTo>
                    <a:cubicBezTo>
                      <a:pt x="15975" y="4963"/>
                      <a:pt x="16645" y="4481"/>
                      <a:pt x="16645" y="4481"/>
                    </a:cubicBezTo>
                    <a:cubicBezTo>
                      <a:pt x="19994" y="2049"/>
                      <a:pt x="19994" y="2049"/>
                      <a:pt x="19994" y="2049"/>
                    </a:cubicBezTo>
                    <a:cubicBezTo>
                      <a:pt x="20160" y="1808"/>
                      <a:pt x="20160" y="1568"/>
                      <a:pt x="20160" y="1327"/>
                    </a:cubicBezTo>
                    <a:cubicBezTo>
                      <a:pt x="19994" y="1078"/>
                      <a:pt x="19823" y="1078"/>
                      <a:pt x="19657" y="1078"/>
                    </a:cubicBezTo>
                    <a:cubicBezTo>
                      <a:pt x="16474" y="3751"/>
                      <a:pt x="16474" y="3751"/>
                      <a:pt x="16474" y="3751"/>
                    </a:cubicBezTo>
                    <a:cubicBezTo>
                      <a:pt x="16474" y="3751"/>
                      <a:pt x="15306" y="4481"/>
                      <a:pt x="13966" y="3751"/>
                    </a:cubicBezTo>
                    <a:cubicBezTo>
                      <a:pt x="12959" y="3269"/>
                      <a:pt x="11619" y="3751"/>
                      <a:pt x="11115" y="3992"/>
                    </a:cubicBezTo>
                    <a:cubicBezTo>
                      <a:pt x="10622" y="3751"/>
                      <a:pt x="9283" y="3021"/>
                      <a:pt x="8779" y="3269"/>
                    </a:cubicBezTo>
                    <a:cubicBezTo>
                      <a:pt x="8275" y="3269"/>
                      <a:pt x="6603" y="3510"/>
                      <a:pt x="5934" y="3269"/>
                    </a:cubicBezTo>
                    <a:cubicBezTo>
                      <a:pt x="5762" y="3021"/>
                      <a:pt x="3587" y="1568"/>
                      <a:pt x="1915" y="107"/>
                    </a:cubicBezTo>
                    <a:cubicBezTo>
                      <a:pt x="1743" y="-134"/>
                      <a:pt x="1577" y="107"/>
                      <a:pt x="1411" y="107"/>
                    </a:cubicBezTo>
                    <a:cubicBezTo>
                      <a:pt x="1245" y="355"/>
                      <a:pt x="1411" y="837"/>
                      <a:pt x="1577" y="837"/>
                    </a:cubicBezTo>
                    <a:cubicBezTo>
                      <a:pt x="2751" y="1808"/>
                      <a:pt x="5430" y="3992"/>
                      <a:pt x="5934" y="4240"/>
                    </a:cubicBezTo>
                    <a:cubicBezTo>
                      <a:pt x="6603" y="4481"/>
                      <a:pt x="8275" y="4240"/>
                      <a:pt x="8945" y="4240"/>
                    </a:cubicBezTo>
                    <a:cubicBezTo>
                      <a:pt x="9111" y="3992"/>
                      <a:pt x="9781" y="4481"/>
                      <a:pt x="10451" y="4722"/>
                    </a:cubicBezTo>
                    <a:cubicBezTo>
                      <a:pt x="9952" y="5212"/>
                      <a:pt x="9449" y="5934"/>
                      <a:pt x="9111" y="5934"/>
                    </a:cubicBezTo>
                    <a:cubicBezTo>
                      <a:pt x="9111" y="5934"/>
                      <a:pt x="8779" y="5934"/>
                      <a:pt x="8441" y="5934"/>
                    </a:cubicBezTo>
                    <a:cubicBezTo>
                      <a:pt x="7943" y="5693"/>
                      <a:pt x="7439" y="5693"/>
                      <a:pt x="7102" y="6183"/>
                    </a:cubicBezTo>
                    <a:cubicBezTo>
                      <a:pt x="6770" y="6665"/>
                      <a:pt x="6936" y="7877"/>
                      <a:pt x="7273" y="8366"/>
                    </a:cubicBezTo>
                    <a:cubicBezTo>
                      <a:pt x="7439" y="8848"/>
                      <a:pt x="8109" y="9337"/>
                      <a:pt x="8441" y="9578"/>
                    </a:cubicBezTo>
                    <a:cubicBezTo>
                      <a:pt x="9283" y="9819"/>
                      <a:pt x="10285" y="9337"/>
                      <a:pt x="10788" y="9097"/>
                    </a:cubicBezTo>
                    <a:cubicBezTo>
                      <a:pt x="11115" y="9578"/>
                      <a:pt x="11785" y="11031"/>
                      <a:pt x="12289" y="11513"/>
                    </a:cubicBezTo>
                    <a:cubicBezTo>
                      <a:pt x="12792" y="12002"/>
                      <a:pt x="13795" y="12974"/>
                      <a:pt x="14298" y="13455"/>
                    </a:cubicBezTo>
                    <a:cubicBezTo>
                      <a:pt x="14636" y="13455"/>
                      <a:pt x="14968" y="13696"/>
                      <a:pt x="15306" y="13696"/>
                    </a:cubicBezTo>
                    <a:cubicBezTo>
                      <a:pt x="16977" y="14667"/>
                      <a:pt x="16977" y="14667"/>
                      <a:pt x="16977" y="14667"/>
                    </a:cubicBezTo>
                    <a:cubicBezTo>
                      <a:pt x="16977" y="14667"/>
                      <a:pt x="16977" y="14916"/>
                      <a:pt x="17144" y="14916"/>
                    </a:cubicBezTo>
                    <a:cubicBezTo>
                      <a:pt x="17144" y="15398"/>
                      <a:pt x="17144" y="15639"/>
                      <a:pt x="16977" y="15887"/>
                    </a:cubicBezTo>
                    <a:cubicBezTo>
                      <a:pt x="16977" y="16369"/>
                      <a:pt x="16645" y="16369"/>
                      <a:pt x="16474" y="16369"/>
                    </a:cubicBezTo>
                    <a:lnTo>
                      <a:pt x="16308" y="16369"/>
                    </a:lnTo>
                    <a:cubicBezTo>
                      <a:pt x="14132" y="14667"/>
                      <a:pt x="14132" y="14667"/>
                      <a:pt x="14132" y="14667"/>
                    </a:cubicBezTo>
                    <a:cubicBezTo>
                      <a:pt x="13966" y="14667"/>
                      <a:pt x="13795" y="14667"/>
                      <a:pt x="13628" y="14916"/>
                    </a:cubicBezTo>
                    <a:cubicBezTo>
                      <a:pt x="13628" y="15157"/>
                      <a:pt x="13628" y="15398"/>
                      <a:pt x="13795" y="15639"/>
                    </a:cubicBezTo>
                    <a:cubicBezTo>
                      <a:pt x="15975" y="17340"/>
                      <a:pt x="15975" y="17340"/>
                      <a:pt x="15975" y="17340"/>
                    </a:cubicBezTo>
                    <a:cubicBezTo>
                      <a:pt x="15975" y="17340"/>
                      <a:pt x="15975" y="17340"/>
                      <a:pt x="15975" y="17581"/>
                    </a:cubicBezTo>
                    <a:lnTo>
                      <a:pt x="15975" y="17830"/>
                    </a:lnTo>
                    <a:cubicBezTo>
                      <a:pt x="15804" y="18311"/>
                      <a:pt x="15472" y="18311"/>
                      <a:pt x="15134" y="18311"/>
                    </a:cubicBezTo>
                    <a:cubicBezTo>
                      <a:pt x="13462" y="17099"/>
                      <a:pt x="13462" y="17099"/>
                      <a:pt x="13462" y="17099"/>
                    </a:cubicBezTo>
                    <a:lnTo>
                      <a:pt x="13125" y="17099"/>
                    </a:lnTo>
                    <a:cubicBezTo>
                      <a:pt x="13125" y="17099"/>
                      <a:pt x="13125" y="17099"/>
                      <a:pt x="12959" y="17099"/>
                    </a:cubicBezTo>
                    <a:cubicBezTo>
                      <a:pt x="12959" y="17099"/>
                      <a:pt x="12959" y="17099"/>
                      <a:pt x="12959" y="17340"/>
                    </a:cubicBezTo>
                    <a:cubicBezTo>
                      <a:pt x="12959" y="17581"/>
                      <a:pt x="12959" y="17581"/>
                      <a:pt x="12959" y="17581"/>
                    </a:cubicBezTo>
                    <a:lnTo>
                      <a:pt x="12959" y="17830"/>
                    </a:lnTo>
                    <a:cubicBezTo>
                      <a:pt x="13125" y="17830"/>
                      <a:pt x="13125" y="17830"/>
                      <a:pt x="13125" y="17830"/>
                    </a:cubicBezTo>
                    <a:cubicBezTo>
                      <a:pt x="13125" y="17830"/>
                      <a:pt x="13125" y="17830"/>
                      <a:pt x="13125" y="18071"/>
                    </a:cubicBezTo>
                    <a:cubicBezTo>
                      <a:pt x="13628" y="18311"/>
                      <a:pt x="13628" y="18311"/>
                      <a:pt x="13628" y="18311"/>
                    </a:cubicBezTo>
                    <a:cubicBezTo>
                      <a:pt x="13966" y="18552"/>
                      <a:pt x="13966" y="19042"/>
                      <a:pt x="13966" y="19283"/>
                    </a:cubicBezTo>
                    <a:cubicBezTo>
                      <a:pt x="13795" y="19524"/>
                      <a:pt x="13628" y="19772"/>
                      <a:pt x="13628" y="19772"/>
                    </a:cubicBezTo>
                    <a:cubicBezTo>
                      <a:pt x="13462" y="20013"/>
                      <a:pt x="13296" y="20013"/>
                      <a:pt x="13125" y="19772"/>
                    </a:cubicBezTo>
                    <a:cubicBezTo>
                      <a:pt x="11785" y="18801"/>
                      <a:pt x="11785" y="18801"/>
                      <a:pt x="11785" y="18801"/>
                    </a:cubicBezTo>
                    <a:cubicBezTo>
                      <a:pt x="12123" y="17830"/>
                      <a:pt x="12123" y="17830"/>
                      <a:pt x="12123" y="17830"/>
                    </a:cubicBezTo>
                    <a:cubicBezTo>
                      <a:pt x="12455" y="17099"/>
                      <a:pt x="12289" y="15887"/>
                      <a:pt x="11619" y="15398"/>
                    </a:cubicBezTo>
                    <a:cubicBezTo>
                      <a:pt x="11453" y="15157"/>
                      <a:pt x="11115" y="14916"/>
                      <a:pt x="10788" y="15157"/>
                    </a:cubicBezTo>
                    <a:cubicBezTo>
                      <a:pt x="10949" y="14186"/>
                      <a:pt x="10622" y="13214"/>
                      <a:pt x="10119" y="12974"/>
                    </a:cubicBezTo>
                    <a:cubicBezTo>
                      <a:pt x="9449" y="12484"/>
                      <a:pt x="8945" y="12484"/>
                      <a:pt x="8441" y="12974"/>
                    </a:cubicBezTo>
                    <a:cubicBezTo>
                      <a:pt x="8275" y="12484"/>
                      <a:pt x="8109" y="12243"/>
                      <a:pt x="7772" y="12002"/>
                    </a:cubicBezTo>
                    <a:cubicBezTo>
                      <a:pt x="7102" y="11272"/>
                      <a:pt x="6432" y="11754"/>
                      <a:pt x="5934" y="12484"/>
                    </a:cubicBezTo>
                    <a:cubicBezTo>
                      <a:pt x="5092" y="14667"/>
                      <a:pt x="5092" y="14667"/>
                      <a:pt x="5092" y="14667"/>
                    </a:cubicBezTo>
                    <a:cubicBezTo>
                      <a:pt x="2917" y="12484"/>
                      <a:pt x="2917" y="12484"/>
                      <a:pt x="2917" y="12484"/>
                    </a:cubicBezTo>
                    <a:cubicBezTo>
                      <a:pt x="404" y="10783"/>
                      <a:pt x="404" y="10783"/>
                      <a:pt x="404" y="10783"/>
                    </a:cubicBezTo>
                    <a:cubicBezTo>
                      <a:pt x="238" y="10783"/>
                      <a:pt x="71" y="10783"/>
                      <a:pt x="71" y="11031"/>
                    </a:cubicBezTo>
                    <a:cubicBezTo>
                      <a:pt x="-100" y="11272"/>
                      <a:pt x="71" y="11513"/>
                      <a:pt x="238" y="11754"/>
                    </a:cubicBezTo>
                    <a:cubicBezTo>
                      <a:pt x="2585" y="13214"/>
                      <a:pt x="2585" y="13214"/>
                      <a:pt x="2585" y="13214"/>
                    </a:cubicBezTo>
                    <a:cubicBezTo>
                      <a:pt x="4760" y="15639"/>
                      <a:pt x="4760" y="15639"/>
                      <a:pt x="4760" y="15639"/>
                    </a:cubicBezTo>
                    <a:cubicBezTo>
                      <a:pt x="4594" y="16369"/>
                      <a:pt x="4926" y="17340"/>
                      <a:pt x="5430" y="17830"/>
                    </a:cubicBezTo>
                    <a:cubicBezTo>
                      <a:pt x="5596" y="18071"/>
                      <a:pt x="5762" y="18071"/>
                      <a:pt x="6100" y="18071"/>
                    </a:cubicBezTo>
                    <a:lnTo>
                      <a:pt x="6266" y="18071"/>
                    </a:lnTo>
                    <a:cubicBezTo>
                      <a:pt x="6266" y="19042"/>
                      <a:pt x="6432" y="19772"/>
                      <a:pt x="7102" y="20254"/>
                    </a:cubicBezTo>
                    <a:cubicBezTo>
                      <a:pt x="7273" y="20495"/>
                      <a:pt x="7605" y="20743"/>
                      <a:pt x="7772" y="20743"/>
                    </a:cubicBezTo>
                    <a:cubicBezTo>
                      <a:pt x="7943" y="20743"/>
                      <a:pt x="8109" y="20495"/>
                      <a:pt x="8275" y="20495"/>
                    </a:cubicBezTo>
                    <a:cubicBezTo>
                      <a:pt x="8441" y="20495"/>
                      <a:pt x="8613" y="20254"/>
                      <a:pt x="8779" y="20254"/>
                    </a:cubicBezTo>
                    <a:cubicBezTo>
                      <a:pt x="8779" y="20743"/>
                      <a:pt x="8945" y="20984"/>
                      <a:pt x="9283" y="21225"/>
                    </a:cubicBezTo>
                    <a:cubicBezTo>
                      <a:pt x="9449" y="21466"/>
                      <a:pt x="9781" y="21466"/>
                      <a:pt x="9952" y="21466"/>
                    </a:cubicBezTo>
                    <a:cubicBezTo>
                      <a:pt x="10451" y="21466"/>
                      <a:pt x="10788" y="21225"/>
                      <a:pt x="11115" y="20495"/>
                    </a:cubicBezTo>
                    <a:cubicBezTo>
                      <a:pt x="11453" y="19772"/>
                      <a:pt x="11453" y="19772"/>
                      <a:pt x="11453" y="19772"/>
                    </a:cubicBezTo>
                    <a:cubicBezTo>
                      <a:pt x="12792" y="20743"/>
                      <a:pt x="12792" y="20743"/>
                      <a:pt x="12792" y="20743"/>
                    </a:cubicBezTo>
                    <a:cubicBezTo>
                      <a:pt x="12959" y="20743"/>
                      <a:pt x="13125" y="20743"/>
                      <a:pt x="13296" y="20743"/>
                    </a:cubicBezTo>
                    <a:cubicBezTo>
                      <a:pt x="13462" y="20743"/>
                      <a:pt x="13628" y="20743"/>
                      <a:pt x="13795" y="20743"/>
                    </a:cubicBezTo>
                    <a:cubicBezTo>
                      <a:pt x="14132" y="20495"/>
                      <a:pt x="14298" y="20254"/>
                      <a:pt x="14464" y="19772"/>
                    </a:cubicBezTo>
                    <a:cubicBezTo>
                      <a:pt x="14636" y="19524"/>
                      <a:pt x="14636" y="19283"/>
                      <a:pt x="14636" y="18801"/>
                    </a:cubicBezTo>
                    <a:cubicBezTo>
                      <a:pt x="14968" y="19042"/>
                      <a:pt x="14968" y="19042"/>
                      <a:pt x="14968" y="19042"/>
                    </a:cubicBezTo>
                    <a:cubicBezTo>
                      <a:pt x="15134" y="19283"/>
                      <a:pt x="15306" y="19283"/>
                      <a:pt x="15472" y="19283"/>
                    </a:cubicBezTo>
                    <a:cubicBezTo>
                      <a:pt x="15975" y="19283"/>
                      <a:pt x="16308" y="18801"/>
                      <a:pt x="16645" y="18071"/>
                    </a:cubicBezTo>
                    <a:cubicBezTo>
                      <a:pt x="16645" y="17830"/>
                      <a:pt x="16645" y="17830"/>
                      <a:pt x="16645" y="17830"/>
                    </a:cubicBezTo>
                    <a:cubicBezTo>
                      <a:pt x="16645" y="17830"/>
                      <a:pt x="16645" y="17581"/>
                      <a:pt x="16645" y="17340"/>
                    </a:cubicBezTo>
                    <a:cubicBezTo>
                      <a:pt x="17144" y="17340"/>
                      <a:pt x="17481" y="16859"/>
                      <a:pt x="17647" y="16369"/>
                    </a:cubicBezTo>
                    <a:cubicBezTo>
                      <a:pt x="17813" y="15887"/>
                      <a:pt x="17813" y="15157"/>
                      <a:pt x="17647" y="14667"/>
                    </a:cubicBezTo>
                    <a:cubicBezTo>
                      <a:pt x="17647" y="14427"/>
                      <a:pt x="17647" y="14427"/>
                      <a:pt x="17481" y="14186"/>
                    </a:cubicBezTo>
                    <a:cubicBezTo>
                      <a:pt x="18821" y="13455"/>
                      <a:pt x="18821" y="13455"/>
                      <a:pt x="18821" y="13455"/>
                    </a:cubicBezTo>
                    <a:cubicBezTo>
                      <a:pt x="21334" y="11754"/>
                      <a:pt x="21334" y="11754"/>
                      <a:pt x="21334" y="11754"/>
                    </a:cubicBezTo>
                    <a:cubicBezTo>
                      <a:pt x="21500" y="11513"/>
                      <a:pt x="21500" y="11272"/>
                      <a:pt x="21500" y="11031"/>
                    </a:cubicBezTo>
                    <a:close/>
                    <a:moveTo>
                      <a:pt x="5762" y="17099"/>
                    </a:moveTo>
                    <a:cubicBezTo>
                      <a:pt x="5430" y="16859"/>
                      <a:pt x="5264" y="16128"/>
                      <a:pt x="5430" y="15639"/>
                    </a:cubicBezTo>
                    <a:cubicBezTo>
                      <a:pt x="6603" y="12974"/>
                      <a:pt x="6603" y="12974"/>
                      <a:pt x="6603" y="12974"/>
                    </a:cubicBezTo>
                    <a:cubicBezTo>
                      <a:pt x="6770" y="12725"/>
                      <a:pt x="6936" y="12725"/>
                      <a:pt x="7102" y="12725"/>
                    </a:cubicBezTo>
                    <a:cubicBezTo>
                      <a:pt x="7273" y="12725"/>
                      <a:pt x="7439" y="12725"/>
                      <a:pt x="7439" y="12725"/>
                    </a:cubicBezTo>
                    <a:cubicBezTo>
                      <a:pt x="7772" y="12974"/>
                      <a:pt x="7943" y="13696"/>
                      <a:pt x="7772" y="13945"/>
                    </a:cubicBezTo>
                    <a:cubicBezTo>
                      <a:pt x="6603" y="16610"/>
                      <a:pt x="6603" y="16610"/>
                      <a:pt x="6603" y="16610"/>
                    </a:cubicBezTo>
                    <a:cubicBezTo>
                      <a:pt x="6432" y="17099"/>
                      <a:pt x="6100" y="17340"/>
                      <a:pt x="5762" y="17099"/>
                    </a:cubicBezTo>
                    <a:close/>
                    <a:moveTo>
                      <a:pt x="8109" y="19524"/>
                    </a:moveTo>
                    <a:cubicBezTo>
                      <a:pt x="7772" y="19772"/>
                      <a:pt x="7605" y="19772"/>
                      <a:pt x="7439" y="19524"/>
                    </a:cubicBezTo>
                    <a:cubicBezTo>
                      <a:pt x="6936" y="19042"/>
                      <a:pt x="6770" y="18311"/>
                      <a:pt x="7102" y="17581"/>
                    </a:cubicBezTo>
                    <a:cubicBezTo>
                      <a:pt x="8441" y="14186"/>
                      <a:pt x="8441" y="14186"/>
                      <a:pt x="8441" y="14186"/>
                    </a:cubicBezTo>
                    <a:cubicBezTo>
                      <a:pt x="8613" y="13696"/>
                      <a:pt x="8945" y="13455"/>
                      <a:pt x="9283" y="13455"/>
                    </a:cubicBezTo>
                    <a:cubicBezTo>
                      <a:pt x="9449" y="13455"/>
                      <a:pt x="9615" y="13696"/>
                      <a:pt x="9781" y="13696"/>
                    </a:cubicBezTo>
                    <a:cubicBezTo>
                      <a:pt x="10119" y="14186"/>
                      <a:pt x="10285" y="14916"/>
                      <a:pt x="9952" y="15639"/>
                    </a:cubicBezTo>
                    <a:cubicBezTo>
                      <a:pt x="8613" y="19042"/>
                      <a:pt x="8613" y="19042"/>
                      <a:pt x="8613" y="19042"/>
                    </a:cubicBezTo>
                    <a:cubicBezTo>
                      <a:pt x="8441" y="19283"/>
                      <a:pt x="8275" y="19524"/>
                      <a:pt x="8109" y="19524"/>
                    </a:cubicBezTo>
                    <a:close/>
                    <a:moveTo>
                      <a:pt x="10451" y="20013"/>
                    </a:moveTo>
                    <a:cubicBezTo>
                      <a:pt x="10285" y="20495"/>
                      <a:pt x="9952" y="20743"/>
                      <a:pt x="9615" y="20495"/>
                    </a:cubicBezTo>
                    <a:cubicBezTo>
                      <a:pt x="9283" y="20254"/>
                      <a:pt x="9283" y="19524"/>
                      <a:pt x="9449" y="19042"/>
                    </a:cubicBezTo>
                    <a:cubicBezTo>
                      <a:pt x="10451" y="16369"/>
                      <a:pt x="10451" y="16369"/>
                      <a:pt x="10451" y="16369"/>
                    </a:cubicBezTo>
                    <a:cubicBezTo>
                      <a:pt x="10622" y="16128"/>
                      <a:pt x="10788" y="16128"/>
                      <a:pt x="10949" y="16128"/>
                    </a:cubicBezTo>
                    <a:cubicBezTo>
                      <a:pt x="11115" y="16128"/>
                      <a:pt x="11287" y="16128"/>
                      <a:pt x="11287" y="16128"/>
                    </a:cubicBezTo>
                    <a:cubicBezTo>
                      <a:pt x="11619" y="16369"/>
                      <a:pt x="11785" y="17099"/>
                      <a:pt x="11619" y="17340"/>
                    </a:cubicBezTo>
                    <a:cubicBezTo>
                      <a:pt x="11115" y="18552"/>
                      <a:pt x="11115" y="18552"/>
                      <a:pt x="11115" y="18552"/>
                    </a:cubicBezTo>
                    <a:lnTo>
                      <a:pt x="10949" y="18801"/>
                    </a:lnTo>
                    <a:cubicBezTo>
                      <a:pt x="10949" y="19042"/>
                      <a:pt x="10949" y="19042"/>
                      <a:pt x="10949" y="19042"/>
                    </a:cubicBezTo>
                    <a:lnTo>
                      <a:pt x="10451" y="20013"/>
                    </a:lnTo>
                    <a:close/>
                  </a:path>
                </a:pathLst>
              </a:custGeom>
              <a:solidFill>
                <a:srgbClr val="121212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pPr defTabSz="457200">
                  <a:lnSpc>
                    <a:spcPct val="93000"/>
                  </a:lnSpc>
                  <a:defRPr sz="1800" cap="none" spc="0">
                    <a:solidFill>
                      <a:srgbClr val="000000"/>
                    </a:solidFill>
                  </a:defRPr>
                </a:pPr>
                <a:endParaRPr sz="14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 flipH="1">
            <a:off x="5858995" y="-3175"/>
            <a:ext cx="6697663" cy="6861175"/>
            <a:chOff x="3462" y="-1"/>
            <a:chExt cx="4219" cy="4322"/>
          </a:xfrm>
          <a:gradFill flip="none" rotWithShape="1">
            <a:gsLst>
              <a:gs pos="27000">
                <a:schemeClr val="tx2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</p:grpSpPr>
        <p:grpSp>
          <p:nvGrpSpPr>
            <p:cNvPr id="6" name="Group 205"/>
            <p:cNvGrpSpPr/>
            <p:nvPr/>
          </p:nvGrpSpPr>
          <p:grpSpPr bwMode="auto">
            <a:xfrm>
              <a:off x="4595" y="-1"/>
              <a:ext cx="3086" cy="4322"/>
              <a:chOff x="4595" y="-1"/>
              <a:chExt cx="3086" cy="4322"/>
            </a:xfrm>
            <a:grpFill/>
          </p:grpSpPr>
          <p:sp>
            <p:nvSpPr>
              <p:cNvPr id="116" name="Freeform 5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7478" y="1992"/>
                <a:ext cx="203" cy="229"/>
              </a:xfrm>
              <a:custGeom>
                <a:avLst/>
                <a:gdLst>
                  <a:gd name="T0" fmla="*/ 156 w 156"/>
                  <a:gd name="T1" fmla="*/ 143 h 175"/>
                  <a:gd name="T2" fmla="*/ 156 w 156"/>
                  <a:gd name="T3" fmla="*/ 33 h 175"/>
                  <a:gd name="T4" fmla="*/ 88 w 156"/>
                  <a:gd name="T5" fmla="*/ 0 h 175"/>
                  <a:gd name="T6" fmla="*/ 0 w 156"/>
                  <a:gd name="T7" fmla="*/ 88 h 175"/>
                  <a:gd name="T8" fmla="*/ 88 w 156"/>
                  <a:gd name="T9" fmla="*/ 175 h 175"/>
                  <a:gd name="T10" fmla="*/ 156 w 156"/>
                  <a:gd name="T11" fmla="*/ 14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75">
                    <a:moveTo>
                      <a:pt x="156" y="143"/>
                    </a:moveTo>
                    <a:cubicBezTo>
                      <a:pt x="156" y="33"/>
                      <a:pt x="156" y="33"/>
                      <a:pt x="156" y="33"/>
                    </a:cubicBezTo>
                    <a:cubicBezTo>
                      <a:pt x="140" y="13"/>
                      <a:pt x="115" y="0"/>
                      <a:pt x="88" y="0"/>
                    </a:cubicBezTo>
                    <a:cubicBezTo>
                      <a:pt x="40" y="0"/>
                      <a:pt x="0" y="40"/>
                      <a:pt x="0" y="88"/>
                    </a:cubicBezTo>
                    <a:cubicBezTo>
                      <a:pt x="0" y="136"/>
                      <a:pt x="40" y="175"/>
                      <a:pt x="88" y="175"/>
                    </a:cubicBezTo>
                    <a:cubicBezTo>
                      <a:pt x="115" y="175"/>
                      <a:pt x="140" y="16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6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478" y="1743"/>
                <a:ext cx="203" cy="231"/>
              </a:xfrm>
              <a:custGeom>
                <a:avLst/>
                <a:gdLst>
                  <a:gd name="T0" fmla="*/ 156 w 156"/>
                  <a:gd name="T1" fmla="*/ 145 h 177"/>
                  <a:gd name="T2" fmla="*/ 156 w 156"/>
                  <a:gd name="T3" fmla="*/ 32 h 177"/>
                  <a:gd name="T4" fmla="*/ 88 w 156"/>
                  <a:gd name="T5" fmla="*/ 0 h 177"/>
                  <a:gd name="T6" fmla="*/ 0 w 156"/>
                  <a:gd name="T7" fmla="*/ 89 h 177"/>
                  <a:gd name="T8" fmla="*/ 88 w 156"/>
                  <a:gd name="T9" fmla="*/ 177 h 177"/>
                  <a:gd name="T10" fmla="*/ 156 w 156"/>
                  <a:gd name="T11" fmla="*/ 145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77">
                    <a:moveTo>
                      <a:pt x="156" y="145"/>
                    </a:moveTo>
                    <a:cubicBezTo>
                      <a:pt x="156" y="32"/>
                      <a:pt x="156" y="32"/>
                      <a:pt x="156" y="32"/>
                    </a:cubicBezTo>
                    <a:cubicBezTo>
                      <a:pt x="140" y="13"/>
                      <a:pt x="115" y="0"/>
                      <a:pt x="88" y="0"/>
                    </a:cubicBezTo>
                    <a:cubicBezTo>
                      <a:pt x="39" y="0"/>
                      <a:pt x="0" y="40"/>
                      <a:pt x="0" y="89"/>
                    </a:cubicBezTo>
                    <a:cubicBezTo>
                      <a:pt x="0" y="137"/>
                      <a:pt x="39" y="177"/>
                      <a:pt x="88" y="177"/>
                    </a:cubicBezTo>
                    <a:cubicBezTo>
                      <a:pt x="115" y="177"/>
                      <a:pt x="140" y="165"/>
                      <a:pt x="15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7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487" y="2249"/>
                <a:ext cx="194" cy="212"/>
              </a:xfrm>
              <a:custGeom>
                <a:avLst/>
                <a:gdLst>
                  <a:gd name="T0" fmla="*/ 149 w 149"/>
                  <a:gd name="T1" fmla="*/ 125 h 162"/>
                  <a:gd name="T2" fmla="*/ 149 w 149"/>
                  <a:gd name="T3" fmla="*/ 37 h 162"/>
                  <a:gd name="T4" fmla="*/ 81 w 149"/>
                  <a:gd name="T5" fmla="*/ 0 h 162"/>
                  <a:gd name="T6" fmla="*/ 0 w 149"/>
                  <a:gd name="T7" fmla="*/ 81 h 162"/>
                  <a:gd name="T8" fmla="*/ 81 w 149"/>
                  <a:gd name="T9" fmla="*/ 162 h 162"/>
                  <a:gd name="T10" fmla="*/ 149 w 149"/>
                  <a:gd name="T11" fmla="*/ 1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62">
                    <a:moveTo>
                      <a:pt x="149" y="125"/>
                    </a:moveTo>
                    <a:cubicBezTo>
                      <a:pt x="149" y="37"/>
                      <a:pt x="149" y="37"/>
                      <a:pt x="149" y="37"/>
                    </a:cubicBezTo>
                    <a:cubicBezTo>
                      <a:pt x="134" y="15"/>
                      <a:pt x="109" y="0"/>
                      <a:pt x="81" y="0"/>
                    </a:cubicBezTo>
                    <a:cubicBezTo>
                      <a:pt x="36" y="0"/>
                      <a:pt x="0" y="36"/>
                      <a:pt x="0" y="81"/>
                    </a:cubicBezTo>
                    <a:cubicBezTo>
                      <a:pt x="0" y="126"/>
                      <a:pt x="36" y="162"/>
                      <a:pt x="81" y="162"/>
                    </a:cubicBezTo>
                    <a:cubicBezTo>
                      <a:pt x="109" y="162"/>
                      <a:pt x="134" y="147"/>
                      <a:pt x="1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Oval 8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271" y="2125"/>
                <a:ext cx="212" cy="2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Oval 9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7271" y="1877"/>
                <a:ext cx="212" cy="2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0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485" y="1504"/>
                <a:ext cx="196" cy="213"/>
              </a:xfrm>
              <a:custGeom>
                <a:avLst/>
                <a:gdLst>
                  <a:gd name="T0" fmla="*/ 150 w 150"/>
                  <a:gd name="T1" fmla="*/ 128 h 163"/>
                  <a:gd name="T2" fmla="*/ 150 w 150"/>
                  <a:gd name="T3" fmla="*/ 35 h 163"/>
                  <a:gd name="T4" fmla="*/ 82 w 150"/>
                  <a:gd name="T5" fmla="*/ 0 h 163"/>
                  <a:gd name="T6" fmla="*/ 0 w 150"/>
                  <a:gd name="T7" fmla="*/ 82 h 163"/>
                  <a:gd name="T8" fmla="*/ 82 w 150"/>
                  <a:gd name="T9" fmla="*/ 163 h 163"/>
                  <a:gd name="T10" fmla="*/ 150 w 150"/>
                  <a:gd name="T11" fmla="*/ 12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63">
                    <a:moveTo>
                      <a:pt x="150" y="128"/>
                    </a:moveTo>
                    <a:cubicBezTo>
                      <a:pt x="150" y="35"/>
                      <a:pt x="150" y="35"/>
                      <a:pt x="150" y="35"/>
                    </a:cubicBezTo>
                    <a:cubicBezTo>
                      <a:pt x="135" y="14"/>
                      <a:pt x="110" y="0"/>
                      <a:pt x="82" y="0"/>
                    </a:cubicBezTo>
                    <a:cubicBezTo>
                      <a:pt x="37" y="0"/>
                      <a:pt x="0" y="36"/>
                      <a:pt x="0" y="82"/>
                    </a:cubicBezTo>
                    <a:cubicBezTo>
                      <a:pt x="0" y="127"/>
                      <a:pt x="37" y="163"/>
                      <a:pt x="82" y="163"/>
                    </a:cubicBezTo>
                    <a:cubicBezTo>
                      <a:pt x="110" y="163"/>
                      <a:pt x="135" y="149"/>
                      <a:pt x="15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7497" y="2508"/>
                <a:ext cx="184" cy="192"/>
              </a:xfrm>
              <a:custGeom>
                <a:avLst/>
                <a:gdLst>
                  <a:gd name="T0" fmla="*/ 141 w 141"/>
                  <a:gd name="T1" fmla="*/ 102 h 147"/>
                  <a:gd name="T2" fmla="*/ 141 w 141"/>
                  <a:gd name="T3" fmla="*/ 45 h 147"/>
                  <a:gd name="T4" fmla="*/ 73 w 141"/>
                  <a:gd name="T5" fmla="*/ 0 h 147"/>
                  <a:gd name="T6" fmla="*/ 0 w 141"/>
                  <a:gd name="T7" fmla="*/ 73 h 147"/>
                  <a:gd name="T8" fmla="*/ 73 w 141"/>
                  <a:gd name="T9" fmla="*/ 147 h 147"/>
                  <a:gd name="T10" fmla="*/ 141 w 141"/>
                  <a:gd name="T11" fmla="*/ 10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" h="147">
                    <a:moveTo>
                      <a:pt x="141" y="102"/>
                    </a:moveTo>
                    <a:cubicBezTo>
                      <a:pt x="141" y="45"/>
                      <a:pt x="141" y="45"/>
                      <a:pt x="141" y="45"/>
                    </a:cubicBezTo>
                    <a:cubicBezTo>
                      <a:pt x="130" y="18"/>
                      <a:pt x="104" y="0"/>
                      <a:pt x="73" y="0"/>
                    </a:cubicBezTo>
                    <a:cubicBezTo>
                      <a:pt x="32" y="0"/>
                      <a:pt x="0" y="33"/>
                      <a:pt x="0" y="73"/>
                    </a:cubicBezTo>
                    <a:cubicBezTo>
                      <a:pt x="0" y="114"/>
                      <a:pt x="32" y="147"/>
                      <a:pt x="73" y="147"/>
                    </a:cubicBezTo>
                    <a:cubicBezTo>
                      <a:pt x="104" y="147"/>
                      <a:pt x="130" y="128"/>
                      <a:pt x="141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Oval 1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252" y="2445"/>
                <a:ext cx="184" cy="1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Oval 13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7070" y="2264"/>
                <a:ext cx="184" cy="1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Oval 1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7000" y="2010"/>
                <a:ext cx="192" cy="19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Oval 1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7066" y="1762"/>
                <a:ext cx="192" cy="1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Oval 16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7243" y="1576"/>
                <a:ext cx="202" cy="20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7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7495" y="1264"/>
                <a:ext cx="186" cy="197"/>
              </a:xfrm>
              <a:custGeom>
                <a:avLst/>
                <a:gdLst>
                  <a:gd name="T0" fmla="*/ 143 w 143"/>
                  <a:gd name="T1" fmla="*/ 108 h 151"/>
                  <a:gd name="T2" fmla="*/ 143 w 143"/>
                  <a:gd name="T3" fmla="*/ 42 h 151"/>
                  <a:gd name="T4" fmla="*/ 75 w 143"/>
                  <a:gd name="T5" fmla="*/ 0 h 151"/>
                  <a:gd name="T6" fmla="*/ 0 w 143"/>
                  <a:gd name="T7" fmla="*/ 75 h 151"/>
                  <a:gd name="T8" fmla="*/ 75 w 143"/>
                  <a:gd name="T9" fmla="*/ 151 h 151"/>
                  <a:gd name="T10" fmla="*/ 143 w 143"/>
                  <a:gd name="T11" fmla="*/ 10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151">
                    <a:moveTo>
                      <a:pt x="143" y="108"/>
                    </a:moveTo>
                    <a:cubicBezTo>
                      <a:pt x="143" y="42"/>
                      <a:pt x="143" y="42"/>
                      <a:pt x="143" y="42"/>
                    </a:cubicBezTo>
                    <a:cubicBezTo>
                      <a:pt x="131" y="17"/>
                      <a:pt x="105" y="0"/>
                      <a:pt x="75" y="0"/>
                    </a:cubicBezTo>
                    <a:cubicBezTo>
                      <a:pt x="33" y="0"/>
                      <a:pt x="0" y="34"/>
                      <a:pt x="0" y="75"/>
                    </a:cubicBezTo>
                    <a:cubicBezTo>
                      <a:pt x="0" y="117"/>
                      <a:pt x="33" y="151"/>
                      <a:pt x="75" y="151"/>
                    </a:cubicBezTo>
                    <a:cubicBezTo>
                      <a:pt x="105" y="151"/>
                      <a:pt x="131" y="133"/>
                      <a:pt x="143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Oval 18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7506" y="2765"/>
                <a:ext cx="173" cy="1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Oval 19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7254" y="2723"/>
                <a:ext cx="167" cy="16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Oval 20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027" y="2591"/>
                <a:ext cx="173" cy="1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Oval 21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6855" y="2388"/>
                <a:ext cx="184" cy="1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Oval 22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6773" y="2150"/>
                <a:ext cx="172" cy="1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Oval 23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6773" y="1890"/>
                <a:ext cx="172" cy="1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Oval 24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6854" y="1641"/>
                <a:ext cx="186" cy="1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Oval 25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7021" y="1443"/>
                <a:ext cx="186" cy="18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Oval 26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7244" y="1313"/>
                <a:ext cx="188" cy="1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7504" y="1025"/>
                <a:ext cx="177" cy="177"/>
              </a:xfrm>
              <a:custGeom>
                <a:avLst/>
                <a:gdLst>
                  <a:gd name="T0" fmla="*/ 136 w 136"/>
                  <a:gd name="T1" fmla="*/ 73 h 136"/>
                  <a:gd name="T2" fmla="*/ 136 w 136"/>
                  <a:gd name="T3" fmla="*/ 64 h 136"/>
                  <a:gd name="T4" fmla="*/ 68 w 136"/>
                  <a:gd name="T5" fmla="*/ 0 h 136"/>
                  <a:gd name="T6" fmla="*/ 0 w 136"/>
                  <a:gd name="T7" fmla="*/ 68 h 136"/>
                  <a:gd name="T8" fmla="*/ 68 w 136"/>
                  <a:gd name="T9" fmla="*/ 136 h 136"/>
                  <a:gd name="T10" fmla="*/ 136 w 136"/>
                  <a:gd name="T11" fmla="*/ 7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36">
                    <a:moveTo>
                      <a:pt x="136" y="73"/>
                    </a:move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28"/>
                      <a:pt x="104" y="0"/>
                      <a:pt x="68" y="0"/>
                    </a:cubicBezTo>
                    <a:cubicBezTo>
                      <a:pt x="30" y="0"/>
                      <a:pt x="0" y="31"/>
                      <a:pt x="0" y="68"/>
                    </a:cubicBezTo>
                    <a:cubicBezTo>
                      <a:pt x="0" y="106"/>
                      <a:pt x="30" y="136"/>
                      <a:pt x="68" y="136"/>
                    </a:cubicBezTo>
                    <a:cubicBezTo>
                      <a:pt x="104" y="136"/>
                      <a:pt x="133" y="108"/>
                      <a:pt x="1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Oval 28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7515" y="3024"/>
                <a:ext cx="155" cy="1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Oval 29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7260" y="2991"/>
                <a:ext cx="151" cy="1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Oval 30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7017" y="2888"/>
                <a:ext cx="158" cy="1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Oval 31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6817" y="2736"/>
                <a:ext cx="146" cy="1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Oval 32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6654" y="2525"/>
                <a:ext cx="158" cy="1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Oval 33"/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6557" y="2289"/>
                <a:ext cx="152" cy="1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Oval 34"/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6522" y="2030"/>
                <a:ext cx="154" cy="1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Oval 35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6556" y="1773"/>
                <a:ext cx="154" cy="1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Oval 36"/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6647" y="1526"/>
                <a:ext cx="170" cy="16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Oval 37"/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6811" y="1325"/>
                <a:ext cx="159" cy="1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Oval 38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7015" y="1166"/>
                <a:ext cx="161" cy="16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Oval 39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7249" y="1061"/>
                <a:ext cx="172" cy="1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Oval 40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7513" y="786"/>
                <a:ext cx="159" cy="1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Oval 41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7525" y="3281"/>
                <a:ext cx="135" cy="1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Oval 42"/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7267" y="3255"/>
                <a:ext cx="135" cy="1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Oval 43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7017" y="3170"/>
                <a:ext cx="142" cy="14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Oval 44"/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6796" y="3044"/>
                <a:ext cx="133" cy="1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Oval 45"/>
              <p:cNvSpPr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6603" y="2871"/>
                <a:ext cx="133" cy="1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Oval 46"/>
              <p:cNvSpPr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6446" y="2657"/>
                <a:ext cx="143" cy="14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Oval 47"/>
              <p:cNvSpPr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6344" y="2424"/>
                <a:ext cx="135" cy="1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Oval 48"/>
              <p:cNvSpPr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6290" y="2168"/>
                <a:ext cx="137" cy="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Oval 49"/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6290" y="1909"/>
                <a:ext cx="137" cy="1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Oval 50"/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6344" y="1655"/>
                <a:ext cx="135" cy="1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Oval 51"/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6445" y="1414"/>
                <a:ext cx="145" cy="1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Oval 52"/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6598" y="1204"/>
                <a:ext cx="145" cy="1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Oval 53"/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6788" y="1027"/>
                <a:ext cx="149" cy="1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Oval 54"/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7014" y="900"/>
                <a:ext cx="146" cy="1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Oval 55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7257" y="816"/>
                <a:ext cx="154" cy="1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Oval 56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7522" y="546"/>
                <a:ext cx="141" cy="14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Oval 57"/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7532" y="3537"/>
                <a:ext cx="121" cy="1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Oval 58"/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7275" y="3516"/>
                <a:ext cx="118" cy="1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Oval 59"/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7026" y="3450"/>
                <a:ext cx="113" cy="1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Oval 60"/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6788" y="3338"/>
                <a:ext cx="119" cy="1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Oval 61"/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6574" y="3188"/>
                <a:ext cx="122" cy="1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Oval 62"/>
              <p:cNvSpPr>
                <a:spLocks noChangeArrowheads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6390" y="3004"/>
                <a:ext cx="122" cy="1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Oval 63"/>
              <p:cNvSpPr>
                <a:spLocks noChangeArrowhead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6243" y="2792"/>
                <a:ext cx="118" cy="1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Oval 64"/>
              <p:cNvSpPr>
                <a:spLocks noChangeArrowhead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6136" y="2560"/>
                <a:ext cx="113" cy="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Oval 65"/>
              <p:cNvSpPr>
                <a:spLocks noChangeArrowhead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6066" y="2307"/>
                <a:ext cx="118" cy="1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Oval 66"/>
              <p:cNvSpPr>
                <a:spLocks noChangeArrowhead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6043" y="2047"/>
                <a:ext cx="120" cy="1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Oval 67"/>
              <p:cNvSpPr>
                <a:spLocks noChangeArrowhead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6065" y="1789"/>
                <a:ext cx="120" cy="1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Oval 68"/>
              <p:cNvSpPr>
                <a:spLocks noChangeArrowhead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6133" y="1538"/>
                <a:ext cx="119" cy="1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Oval 69"/>
              <p:cNvSpPr>
                <a:spLocks noChangeArrowhead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6237" y="1298"/>
                <a:ext cx="130" cy="1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Oval 70"/>
              <p:cNvSpPr>
                <a:spLocks noChangeArrowhead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6384" y="1081"/>
                <a:ext cx="135" cy="1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Oval 71"/>
              <p:cNvSpPr>
                <a:spLocks noChangeArrowhead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6573" y="903"/>
                <a:ext cx="124" cy="1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Oval 72"/>
              <p:cNvSpPr>
                <a:spLocks noChangeArrowhead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6779" y="749"/>
                <a:ext cx="136" cy="1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Oval 73"/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7017" y="641"/>
                <a:ext cx="132" cy="1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Oval 74"/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7265" y="572"/>
                <a:ext cx="137" cy="1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Oval 75"/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7531" y="307"/>
                <a:ext cx="123" cy="1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Oval 76"/>
              <p:cNvSpPr>
                <a:spLocks noChangeArrowheads="1"/>
              </p:cNvSpPr>
              <p:nvPr/>
            </p:nvSpPr>
            <p:spPr bwMode="auto">
              <a:xfrm>
                <a:off x="7540" y="3794"/>
                <a:ext cx="105" cy="10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Oval 77"/>
              <p:cNvSpPr>
                <a:spLocks noChangeArrowheads="1"/>
              </p:cNvSpPr>
              <p:nvPr/>
            </p:nvSpPr>
            <p:spPr bwMode="auto">
              <a:xfrm>
                <a:off x="7283" y="3776"/>
                <a:ext cx="101" cy="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Oval 78"/>
              <p:cNvSpPr>
                <a:spLocks noChangeArrowheads="1"/>
              </p:cNvSpPr>
              <p:nvPr/>
            </p:nvSpPr>
            <p:spPr bwMode="auto">
              <a:xfrm>
                <a:off x="7032" y="3719"/>
                <a:ext cx="96" cy="9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Oval 79"/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6786" y="3620"/>
                <a:ext cx="105" cy="1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Oval 80"/>
              <p:cNvSpPr>
                <a:spLocks noChangeArrowhead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6565" y="3495"/>
                <a:ext cx="97" cy="9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Oval 81"/>
              <p:cNvSpPr>
                <a:spLocks noChangeArrowheads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6361" y="3332"/>
                <a:ext cx="98" cy="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Oval 82"/>
              <p:cNvSpPr>
                <a:spLocks noChangeArrowheads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6179" y="3136"/>
                <a:ext cx="109" cy="1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Oval 83"/>
              <p:cNvSpPr>
                <a:spLocks noChangeArrowhead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6035" y="2923"/>
                <a:ext cx="105" cy="1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Oval 84"/>
              <p:cNvSpPr>
                <a:spLocks noChangeArrowhead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5918" y="2685"/>
                <a:ext cx="113" cy="1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Oval 85"/>
              <p:cNvSpPr>
                <a:spLocks noChangeArrowheads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5847" y="2443"/>
                <a:ext cx="102" cy="10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Oval 86"/>
              <p:cNvSpPr>
                <a:spLocks noChangeArrowheads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5808" y="2185"/>
                <a:ext cx="103" cy="10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Oval 87"/>
              <p:cNvSpPr>
                <a:spLocks noChangeArrowheads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5808" y="1926"/>
                <a:ext cx="103" cy="10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Oval 88"/>
              <p:cNvSpPr>
                <a:spLocks noChangeArrowheads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5847" y="1670"/>
                <a:ext cx="102" cy="10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Oval 89"/>
              <p:cNvSpPr>
                <a:spLocks noChangeArrowhead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5918" y="1415"/>
                <a:ext cx="113" cy="1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Oval 90"/>
              <p:cNvSpPr>
                <a:spLocks noChangeArrowheads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6034" y="1184"/>
                <a:ext cx="107" cy="1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Oval 91"/>
              <p:cNvSpPr>
                <a:spLocks noChangeArrowheads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6172" y="962"/>
                <a:ext cx="123" cy="1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Oval 92"/>
              <p:cNvSpPr>
                <a:spLocks noChangeArrowheads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6354" y="777"/>
                <a:ext cx="113" cy="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Oval 93"/>
              <p:cNvSpPr>
                <a:spLocks noChangeArrowheads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6557" y="615"/>
                <a:ext cx="113" cy="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Oval 94"/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6777" y="479"/>
                <a:ext cx="122" cy="1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Oval 95"/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7022" y="388"/>
                <a:ext cx="116" cy="1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Oval 96"/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7273" y="328"/>
                <a:ext cx="121" cy="1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Oval 97"/>
              <p:cNvSpPr>
                <a:spLocks noChangeArrowheads="1"/>
              </p:cNvSpPr>
              <p:nvPr/>
            </p:nvSpPr>
            <p:spPr bwMode="auto">
              <a:xfrm>
                <a:off x="7539" y="67"/>
                <a:ext cx="107" cy="1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Oval 98"/>
              <p:cNvSpPr>
                <a:spLocks noChangeArrowheads="1"/>
              </p:cNvSpPr>
              <p:nvPr/>
            </p:nvSpPr>
            <p:spPr bwMode="auto">
              <a:xfrm>
                <a:off x="7548" y="4050"/>
                <a:ext cx="89" cy="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Oval 99"/>
              <p:cNvSpPr>
                <a:spLocks noChangeArrowheads="1"/>
              </p:cNvSpPr>
              <p:nvPr/>
            </p:nvSpPr>
            <p:spPr bwMode="auto">
              <a:xfrm>
                <a:off x="7290" y="4033"/>
                <a:ext cx="87" cy="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Oval 100"/>
              <p:cNvSpPr>
                <a:spLocks noChangeArrowheads="1"/>
              </p:cNvSpPr>
              <p:nvPr/>
            </p:nvSpPr>
            <p:spPr bwMode="auto">
              <a:xfrm>
                <a:off x="7036" y="3984"/>
                <a:ext cx="84" cy="8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Oval 101"/>
              <p:cNvSpPr>
                <a:spLocks noChangeArrowheads="1"/>
              </p:cNvSpPr>
              <p:nvPr/>
            </p:nvSpPr>
            <p:spPr bwMode="auto">
              <a:xfrm>
                <a:off x="6787" y="3897"/>
                <a:ext cx="90" cy="9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Oval 102"/>
              <p:cNvSpPr>
                <a:spLocks noChangeArrowheads="1"/>
              </p:cNvSpPr>
              <p:nvPr/>
            </p:nvSpPr>
            <p:spPr bwMode="auto">
              <a:xfrm>
                <a:off x="6557" y="3785"/>
                <a:ext cx="85" cy="8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Oval 103"/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6339" y="3640"/>
                <a:ext cx="88" cy="8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Oval 104"/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6149" y="3473"/>
                <a:ext cx="78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Oval 105"/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5974" y="3273"/>
                <a:ext cx="86" cy="8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Oval 106"/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5830" y="3058"/>
                <a:ext cx="85" cy="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Oval 107"/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5711" y="2823"/>
                <a:ext cx="92" cy="9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Oval 108"/>
              <p:cNvSpPr>
                <a:spLocks noChangeArrowheads="1"/>
              </p:cNvSpPr>
              <p:nvPr/>
            </p:nvSpPr>
            <p:spPr bwMode="auto">
              <a:xfrm>
                <a:off x="5632" y="2580"/>
                <a:ext cx="83" cy="8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Oval 109"/>
              <p:cNvSpPr>
                <a:spLocks noChangeArrowheads="1"/>
              </p:cNvSpPr>
              <p:nvPr/>
            </p:nvSpPr>
            <p:spPr bwMode="auto">
              <a:xfrm>
                <a:off x="5579" y="2323"/>
                <a:ext cx="88" cy="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Oval 110"/>
              <p:cNvSpPr>
                <a:spLocks noChangeArrowheads="1"/>
              </p:cNvSpPr>
              <p:nvPr/>
            </p:nvSpPr>
            <p:spPr bwMode="auto">
              <a:xfrm>
                <a:off x="5563" y="2063"/>
                <a:ext cx="87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Oval 111"/>
              <p:cNvSpPr>
                <a:spLocks noChangeArrowheads="1"/>
              </p:cNvSpPr>
              <p:nvPr/>
            </p:nvSpPr>
            <p:spPr bwMode="auto">
              <a:xfrm>
                <a:off x="5579" y="1804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Oval 112"/>
              <p:cNvSpPr>
                <a:spLocks noChangeArrowheads="1"/>
              </p:cNvSpPr>
              <p:nvPr/>
            </p:nvSpPr>
            <p:spPr bwMode="auto">
              <a:xfrm>
                <a:off x="5630" y="1550"/>
                <a:ext cx="87" cy="8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Oval 113"/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5707" y="1298"/>
                <a:ext cx="100" cy="9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Oval 114"/>
              <p:cNvSpPr>
                <a:spLocks noChangeArrowhead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5826" y="1068"/>
                <a:ext cx="93" cy="9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Oval 115"/>
              <p:cNvSpPr>
                <a:spLocks noChangeArrowhead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5967" y="849"/>
                <a:ext cx="98" cy="9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Oval 116"/>
              <p:cNvSpPr>
                <a:spLocks noChangeArrowheads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6143" y="658"/>
                <a:ext cx="89" cy="8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Oval 117"/>
              <p:cNvSpPr>
                <a:spLocks noChangeArrowheads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6333" y="480"/>
                <a:ext cx="100" cy="10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Oval 118"/>
              <p:cNvSpPr>
                <a:spLocks noChangeArrowheads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6549" y="337"/>
                <a:ext cx="100" cy="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Oval 119"/>
              <p:cNvSpPr>
                <a:spLocks noChangeArrowheads="1"/>
              </p:cNvSpPr>
              <p:nvPr/>
            </p:nvSpPr>
            <p:spPr bwMode="auto">
              <a:xfrm>
                <a:off x="6786" y="225"/>
                <a:ext cx="94" cy="9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Oval 120"/>
              <p:cNvSpPr>
                <a:spLocks noChangeArrowheads="1"/>
              </p:cNvSpPr>
              <p:nvPr/>
            </p:nvSpPr>
            <p:spPr bwMode="auto">
              <a:xfrm>
                <a:off x="7029" y="138"/>
                <a:ext cx="100" cy="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Oval 121"/>
              <p:cNvSpPr>
                <a:spLocks noChangeArrowheads="1"/>
              </p:cNvSpPr>
              <p:nvPr/>
            </p:nvSpPr>
            <p:spPr bwMode="auto">
              <a:xfrm>
                <a:off x="7280" y="85"/>
                <a:ext cx="106" cy="10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2"/>
              <p:cNvSpPr/>
              <p:nvPr/>
            </p:nvSpPr>
            <p:spPr bwMode="auto">
              <a:xfrm>
                <a:off x="7562" y="4306"/>
                <a:ext cx="61" cy="15"/>
              </a:xfrm>
              <a:custGeom>
                <a:avLst/>
                <a:gdLst>
                  <a:gd name="T0" fmla="*/ 0 w 46"/>
                  <a:gd name="T1" fmla="*/ 12 h 12"/>
                  <a:gd name="T2" fmla="*/ 46 w 46"/>
                  <a:gd name="T3" fmla="*/ 12 h 12"/>
                  <a:gd name="T4" fmla="*/ 23 w 46"/>
                  <a:gd name="T5" fmla="*/ 0 h 12"/>
                  <a:gd name="T6" fmla="*/ 0 w 46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12">
                    <a:moveTo>
                      <a:pt x="0" y="12"/>
                    </a:moveTo>
                    <a:cubicBezTo>
                      <a:pt x="46" y="12"/>
                      <a:pt x="46" y="12"/>
                      <a:pt x="46" y="12"/>
                    </a:cubicBezTo>
                    <a:cubicBezTo>
                      <a:pt x="41" y="5"/>
                      <a:pt x="33" y="0"/>
                      <a:pt x="23" y="0"/>
                    </a:cubicBezTo>
                    <a:cubicBezTo>
                      <a:pt x="13" y="0"/>
                      <a:pt x="5" y="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3"/>
              <p:cNvSpPr/>
              <p:nvPr/>
            </p:nvSpPr>
            <p:spPr bwMode="auto">
              <a:xfrm>
                <a:off x="7297" y="4291"/>
                <a:ext cx="72" cy="30"/>
              </a:xfrm>
              <a:custGeom>
                <a:avLst/>
                <a:gdLst>
                  <a:gd name="T0" fmla="*/ 0 w 55"/>
                  <a:gd name="T1" fmla="*/ 23 h 23"/>
                  <a:gd name="T2" fmla="*/ 55 w 55"/>
                  <a:gd name="T3" fmla="*/ 23 h 23"/>
                  <a:gd name="T4" fmla="*/ 27 w 55"/>
                  <a:gd name="T5" fmla="*/ 0 h 23"/>
                  <a:gd name="T6" fmla="*/ 0 w 55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3">
                    <a:moveTo>
                      <a:pt x="0" y="2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53" y="10"/>
                      <a:pt x="41" y="0"/>
                      <a:pt x="27" y="0"/>
                    </a:cubicBezTo>
                    <a:cubicBezTo>
                      <a:pt x="13" y="0"/>
                      <a:pt x="2" y="10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Oval 124"/>
              <p:cNvSpPr>
                <a:spLocks noChangeArrowheads="1"/>
              </p:cNvSpPr>
              <p:nvPr/>
            </p:nvSpPr>
            <p:spPr bwMode="auto">
              <a:xfrm>
                <a:off x="7043" y="4247"/>
                <a:ext cx="68" cy="6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Oval 125"/>
              <p:cNvSpPr>
                <a:spLocks noChangeArrowheads="1"/>
              </p:cNvSpPr>
              <p:nvPr/>
            </p:nvSpPr>
            <p:spPr bwMode="auto">
              <a:xfrm>
                <a:off x="6790" y="4169"/>
                <a:ext cx="77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Oval 126"/>
              <p:cNvSpPr>
                <a:spLocks noChangeArrowheads="1"/>
              </p:cNvSpPr>
              <p:nvPr/>
            </p:nvSpPr>
            <p:spPr bwMode="auto">
              <a:xfrm>
                <a:off x="6553" y="4068"/>
                <a:ext cx="72" cy="7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Oval 127"/>
              <p:cNvSpPr>
                <a:spLocks noChangeArrowheads="1"/>
              </p:cNvSpPr>
              <p:nvPr/>
            </p:nvSpPr>
            <p:spPr bwMode="auto">
              <a:xfrm>
                <a:off x="6328" y="3936"/>
                <a:ext cx="74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Oval 128"/>
              <p:cNvSpPr>
                <a:spLocks noChangeArrowheads="1"/>
              </p:cNvSpPr>
              <p:nvPr/>
            </p:nvSpPr>
            <p:spPr bwMode="auto">
              <a:xfrm>
                <a:off x="6123" y="3786"/>
                <a:ext cx="66" cy="6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Oval 129"/>
              <p:cNvSpPr>
                <a:spLocks noChangeArrowhead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5928" y="3602"/>
                <a:ext cx="77" cy="7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Oval 130"/>
              <p:cNvSpPr>
                <a:spLocks noChangeArrowheads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5762" y="3403"/>
                <a:ext cx="76" cy="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Oval 131"/>
              <p:cNvSpPr>
                <a:spLocks noChangeArrowheads="1"/>
              </p:cNvSpPr>
              <p:nvPr/>
            </p:nvSpPr>
            <p:spPr bwMode="auto">
              <a:xfrm>
                <a:off x="5621" y="3189"/>
                <a:ext cx="72" cy="7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Oval 132"/>
              <p:cNvSpPr>
                <a:spLocks noChangeArrowheads="1"/>
              </p:cNvSpPr>
              <p:nvPr/>
            </p:nvSpPr>
            <p:spPr bwMode="auto">
              <a:xfrm>
                <a:off x="5502" y="2953"/>
                <a:ext cx="77" cy="7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Oval 133"/>
              <p:cNvSpPr>
                <a:spLocks noChangeArrowheads="1"/>
              </p:cNvSpPr>
              <p:nvPr/>
            </p:nvSpPr>
            <p:spPr bwMode="auto">
              <a:xfrm>
                <a:off x="5418" y="2714"/>
                <a:ext cx="67" cy="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Oval 134"/>
              <p:cNvSpPr>
                <a:spLocks noChangeArrowheads="1"/>
              </p:cNvSpPr>
              <p:nvPr/>
            </p:nvSpPr>
            <p:spPr bwMode="auto">
              <a:xfrm>
                <a:off x="5355" y="2458"/>
                <a:ext cx="73" cy="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Oval 135"/>
              <p:cNvSpPr>
                <a:spLocks noChangeArrowheads="1"/>
              </p:cNvSpPr>
              <p:nvPr/>
            </p:nvSpPr>
            <p:spPr bwMode="auto">
              <a:xfrm>
                <a:off x="5325" y="2200"/>
                <a:ext cx="73" cy="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Oval 136"/>
              <p:cNvSpPr>
                <a:spLocks noChangeArrowheads="1"/>
              </p:cNvSpPr>
              <p:nvPr/>
            </p:nvSpPr>
            <p:spPr bwMode="auto">
              <a:xfrm>
                <a:off x="5325" y="1940"/>
                <a:ext cx="73" cy="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Oval 137"/>
              <p:cNvSpPr>
                <a:spLocks noChangeArrowheads="1"/>
              </p:cNvSpPr>
              <p:nvPr/>
            </p:nvSpPr>
            <p:spPr bwMode="auto">
              <a:xfrm>
                <a:off x="5355" y="1683"/>
                <a:ext cx="73" cy="7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Oval 138"/>
              <p:cNvSpPr>
                <a:spLocks noChangeArrowheads="1"/>
              </p:cNvSpPr>
              <p:nvPr/>
            </p:nvSpPr>
            <p:spPr bwMode="auto">
              <a:xfrm>
                <a:off x="5416" y="1431"/>
                <a:ext cx="71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Oval 139"/>
              <p:cNvSpPr>
                <a:spLocks noChangeArrowheads="1"/>
              </p:cNvSpPr>
              <p:nvPr/>
            </p:nvSpPr>
            <p:spPr bwMode="auto">
              <a:xfrm>
                <a:off x="5501" y="1183"/>
                <a:ext cx="78" cy="7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Oval 140"/>
              <p:cNvSpPr>
                <a:spLocks noChangeArrowheads="1"/>
              </p:cNvSpPr>
              <p:nvPr/>
            </p:nvSpPr>
            <p:spPr bwMode="auto">
              <a:xfrm>
                <a:off x="5620" y="953"/>
                <a:ext cx="74" cy="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Oval 141"/>
              <p:cNvSpPr>
                <a:spLocks noChangeArrowhead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5757" y="729"/>
                <a:ext cx="86" cy="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Oval 142"/>
              <p:cNvSpPr>
                <a:spLocks noChangeArrowheads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5922" y="529"/>
                <a:ext cx="90" cy="8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Oval 143"/>
              <p:cNvSpPr>
                <a:spLocks noChangeArrowhead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6116" y="355"/>
                <a:ext cx="80" cy="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Oval 144"/>
              <p:cNvSpPr>
                <a:spLocks noChangeArrowheads="1"/>
              </p:cNvSpPr>
              <p:nvPr/>
            </p:nvSpPr>
            <p:spPr bwMode="auto">
              <a:xfrm>
                <a:off x="6325" y="200"/>
                <a:ext cx="80" cy="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Oval 145"/>
              <p:cNvSpPr>
                <a:spLocks noChangeArrowheads="1"/>
              </p:cNvSpPr>
              <p:nvPr/>
            </p:nvSpPr>
            <p:spPr bwMode="auto">
              <a:xfrm>
                <a:off x="6546" y="67"/>
                <a:ext cx="87" cy="8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6"/>
              <p:cNvSpPr/>
              <p:nvPr/>
            </p:nvSpPr>
            <p:spPr bwMode="auto">
              <a:xfrm>
                <a:off x="6787" y="-1"/>
                <a:ext cx="82" cy="48"/>
              </a:xfrm>
              <a:custGeom>
                <a:avLst/>
                <a:gdLst>
                  <a:gd name="T0" fmla="*/ 1 w 63"/>
                  <a:gd name="T1" fmla="*/ 0 h 37"/>
                  <a:gd name="T2" fmla="*/ 0 w 63"/>
                  <a:gd name="T3" fmla="*/ 6 h 37"/>
                  <a:gd name="T4" fmla="*/ 31 w 63"/>
                  <a:gd name="T5" fmla="*/ 37 h 37"/>
                  <a:gd name="T6" fmla="*/ 63 w 63"/>
                  <a:gd name="T7" fmla="*/ 6 h 37"/>
                  <a:gd name="T8" fmla="*/ 62 w 63"/>
                  <a:gd name="T9" fmla="*/ 0 h 37"/>
                  <a:gd name="T10" fmla="*/ 1 w 63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7">
                    <a:moveTo>
                      <a:pt x="1" y="0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23"/>
                      <a:pt x="14" y="37"/>
                      <a:pt x="31" y="37"/>
                    </a:cubicBezTo>
                    <a:cubicBezTo>
                      <a:pt x="49" y="37"/>
                      <a:pt x="63" y="23"/>
                      <a:pt x="63" y="6"/>
                    </a:cubicBezTo>
                    <a:cubicBezTo>
                      <a:pt x="63" y="4"/>
                      <a:pt x="62" y="2"/>
                      <a:pt x="62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Oval 147"/>
              <p:cNvSpPr>
                <a:spLocks noChangeArrowheads="1"/>
              </p:cNvSpPr>
              <p:nvPr/>
            </p:nvSpPr>
            <p:spPr bwMode="auto">
              <a:xfrm>
                <a:off x="6325" y="4231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Oval 148"/>
              <p:cNvSpPr>
                <a:spLocks noChangeArrowheads="1"/>
              </p:cNvSpPr>
              <p:nvPr/>
            </p:nvSpPr>
            <p:spPr bwMode="auto">
              <a:xfrm>
                <a:off x="6104" y="4088"/>
                <a:ext cx="58" cy="5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Oval 149"/>
              <p:cNvSpPr>
                <a:spLocks noChangeArrowheads="1"/>
              </p:cNvSpPr>
              <p:nvPr/>
            </p:nvSpPr>
            <p:spPr bwMode="auto">
              <a:xfrm>
                <a:off x="5902" y="3923"/>
                <a:ext cx="57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Oval 150"/>
              <p:cNvSpPr>
                <a:spLocks noChangeArrowheads="1"/>
              </p:cNvSpPr>
              <p:nvPr/>
            </p:nvSpPr>
            <p:spPr bwMode="auto">
              <a:xfrm>
                <a:off x="5718" y="3740"/>
                <a:ext cx="59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Oval 151"/>
              <p:cNvSpPr>
                <a:spLocks noChangeArrowheads="1"/>
              </p:cNvSpPr>
              <p:nvPr/>
            </p:nvSpPr>
            <p:spPr bwMode="auto">
              <a:xfrm>
                <a:off x="5555" y="3538"/>
                <a:ext cx="57" cy="5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Oval 152"/>
              <p:cNvSpPr>
                <a:spLocks noChangeArrowheads="1"/>
              </p:cNvSpPr>
              <p:nvPr/>
            </p:nvSpPr>
            <p:spPr bwMode="auto">
              <a:xfrm>
                <a:off x="5415" y="3323"/>
                <a:ext cx="54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Oval 153"/>
              <p:cNvSpPr>
                <a:spLocks noChangeArrowheads="1"/>
              </p:cNvSpPr>
              <p:nvPr/>
            </p:nvSpPr>
            <p:spPr bwMode="auto">
              <a:xfrm>
                <a:off x="5294" y="3088"/>
                <a:ext cx="60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Oval 154"/>
              <p:cNvSpPr>
                <a:spLocks noChangeArrowheads="1"/>
              </p:cNvSpPr>
              <p:nvPr/>
            </p:nvSpPr>
            <p:spPr bwMode="auto">
              <a:xfrm>
                <a:off x="5198" y="2842"/>
                <a:ext cx="66" cy="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Oval 155"/>
              <p:cNvSpPr>
                <a:spLocks noChangeArrowheads="1"/>
              </p:cNvSpPr>
              <p:nvPr/>
            </p:nvSpPr>
            <p:spPr bwMode="auto">
              <a:xfrm>
                <a:off x="5136" y="2595"/>
                <a:ext cx="56" cy="5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Oval 156"/>
              <p:cNvSpPr>
                <a:spLocks noChangeArrowheads="1"/>
              </p:cNvSpPr>
              <p:nvPr/>
            </p:nvSpPr>
            <p:spPr bwMode="auto">
              <a:xfrm>
                <a:off x="5094" y="2337"/>
                <a:ext cx="59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Oval 157"/>
              <p:cNvSpPr>
                <a:spLocks noChangeArrowheads="1"/>
              </p:cNvSpPr>
              <p:nvPr/>
            </p:nvSpPr>
            <p:spPr bwMode="auto">
              <a:xfrm>
                <a:off x="5079" y="2077"/>
                <a:ext cx="61" cy="6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Oval 158"/>
              <p:cNvSpPr>
                <a:spLocks noChangeArrowheads="1"/>
              </p:cNvSpPr>
              <p:nvPr/>
            </p:nvSpPr>
            <p:spPr bwMode="auto">
              <a:xfrm>
                <a:off x="5093" y="1817"/>
                <a:ext cx="60" cy="6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Oval 159"/>
              <p:cNvSpPr>
                <a:spLocks noChangeArrowheads="1"/>
              </p:cNvSpPr>
              <p:nvPr/>
            </p:nvSpPr>
            <p:spPr bwMode="auto">
              <a:xfrm>
                <a:off x="5134" y="1561"/>
                <a:ext cx="59" cy="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Oval 160"/>
              <p:cNvSpPr>
                <a:spLocks noChangeArrowheads="1"/>
              </p:cNvSpPr>
              <p:nvPr/>
            </p:nvSpPr>
            <p:spPr bwMode="auto">
              <a:xfrm>
                <a:off x="5196" y="1306"/>
                <a:ext cx="70" cy="6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Oval 161"/>
              <p:cNvSpPr>
                <a:spLocks noChangeArrowheads="1"/>
              </p:cNvSpPr>
              <p:nvPr/>
            </p:nvSpPr>
            <p:spPr bwMode="auto">
              <a:xfrm>
                <a:off x="5291" y="1064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Oval 162"/>
              <p:cNvSpPr>
                <a:spLocks noChangeArrowheads="1"/>
              </p:cNvSpPr>
              <p:nvPr/>
            </p:nvSpPr>
            <p:spPr bwMode="auto">
              <a:xfrm>
                <a:off x="5412" y="836"/>
                <a:ext cx="60" cy="6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Oval 163"/>
              <p:cNvSpPr>
                <a:spLocks noChangeArrowheads="1"/>
              </p:cNvSpPr>
              <p:nvPr/>
            </p:nvSpPr>
            <p:spPr bwMode="auto">
              <a:xfrm>
                <a:off x="5551" y="615"/>
                <a:ext cx="65" cy="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Oval 164"/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5713" y="411"/>
                <a:ext cx="69" cy="6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Oval 165"/>
              <p:cNvSpPr>
                <a:spLocks noChangeArrowheads="1"/>
              </p:cNvSpPr>
              <p:nvPr/>
            </p:nvSpPr>
            <p:spPr bwMode="auto">
              <a:xfrm>
                <a:off x="5901" y="231"/>
                <a:ext cx="60" cy="6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Oval 166"/>
              <p:cNvSpPr>
                <a:spLocks noChangeArrowheads="1"/>
              </p:cNvSpPr>
              <p:nvPr/>
            </p:nvSpPr>
            <p:spPr bwMode="auto">
              <a:xfrm>
                <a:off x="6098" y="64"/>
                <a:ext cx="70" cy="6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Oval 167"/>
              <p:cNvSpPr>
                <a:spLocks noChangeArrowheads="1"/>
              </p:cNvSpPr>
              <p:nvPr/>
            </p:nvSpPr>
            <p:spPr bwMode="auto">
              <a:xfrm>
                <a:off x="5884" y="4234"/>
                <a:ext cx="40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Oval 168"/>
              <p:cNvSpPr>
                <a:spLocks noChangeArrowheads="1"/>
              </p:cNvSpPr>
              <p:nvPr/>
            </p:nvSpPr>
            <p:spPr bwMode="auto">
              <a:xfrm>
                <a:off x="5684" y="4060"/>
                <a:ext cx="48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Oval 169"/>
              <p:cNvSpPr>
                <a:spLocks noChangeArrowheads="1"/>
              </p:cNvSpPr>
              <p:nvPr/>
            </p:nvSpPr>
            <p:spPr bwMode="auto">
              <a:xfrm>
                <a:off x="5504" y="3872"/>
                <a:ext cx="48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Oval 170"/>
              <p:cNvSpPr>
                <a:spLocks noChangeArrowheads="1"/>
              </p:cNvSpPr>
              <p:nvPr/>
            </p:nvSpPr>
            <p:spPr bwMode="auto">
              <a:xfrm>
                <a:off x="5345" y="3668"/>
                <a:ext cx="45" cy="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Oval 171"/>
              <p:cNvSpPr>
                <a:spLocks noChangeArrowheads="1"/>
              </p:cNvSpPr>
              <p:nvPr/>
            </p:nvSpPr>
            <p:spPr bwMode="auto">
              <a:xfrm>
                <a:off x="5201" y="3447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Oval 172"/>
              <p:cNvSpPr>
                <a:spLocks noChangeArrowheads="1"/>
              </p:cNvSpPr>
              <p:nvPr/>
            </p:nvSpPr>
            <p:spPr bwMode="auto">
              <a:xfrm>
                <a:off x="5085" y="3218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Oval 173"/>
              <p:cNvSpPr>
                <a:spLocks noChangeArrowheads="1"/>
              </p:cNvSpPr>
              <p:nvPr/>
            </p:nvSpPr>
            <p:spPr bwMode="auto">
              <a:xfrm>
                <a:off x="4986" y="2974"/>
                <a:ext cx="52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Oval 174"/>
              <p:cNvSpPr>
                <a:spLocks noChangeArrowheads="1"/>
              </p:cNvSpPr>
              <p:nvPr/>
            </p:nvSpPr>
            <p:spPr bwMode="auto">
              <a:xfrm>
                <a:off x="4916" y="2729"/>
                <a:ext cx="45" cy="4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Oval 175"/>
              <p:cNvSpPr>
                <a:spLocks noChangeArrowheads="1"/>
              </p:cNvSpPr>
              <p:nvPr/>
            </p:nvSpPr>
            <p:spPr bwMode="auto">
              <a:xfrm>
                <a:off x="4867" y="2473"/>
                <a:ext cx="44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Oval 176"/>
              <p:cNvSpPr>
                <a:spLocks noChangeArrowheads="1"/>
              </p:cNvSpPr>
              <p:nvPr/>
            </p:nvSpPr>
            <p:spPr bwMode="auto">
              <a:xfrm>
                <a:off x="4841" y="2213"/>
                <a:ext cx="47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Oval 177"/>
              <p:cNvSpPr>
                <a:spLocks noChangeArrowheads="1"/>
              </p:cNvSpPr>
              <p:nvPr/>
            </p:nvSpPr>
            <p:spPr bwMode="auto">
              <a:xfrm>
                <a:off x="4841" y="1953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Oval 178"/>
              <p:cNvSpPr>
                <a:spLocks noChangeArrowheads="1"/>
              </p:cNvSpPr>
              <p:nvPr/>
            </p:nvSpPr>
            <p:spPr bwMode="auto">
              <a:xfrm>
                <a:off x="4865" y="1695"/>
                <a:ext cx="47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Oval 179"/>
              <p:cNvSpPr>
                <a:spLocks noChangeArrowheads="1"/>
              </p:cNvSpPr>
              <p:nvPr/>
            </p:nvSpPr>
            <p:spPr bwMode="auto">
              <a:xfrm>
                <a:off x="4916" y="1441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Oval 180"/>
              <p:cNvSpPr>
                <a:spLocks noChangeArrowheads="1"/>
              </p:cNvSpPr>
              <p:nvPr/>
            </p:nvSpPr>
            <p:spPr bwMode="auto">
              <a:xfrm>
                <a:off x="4984" y="1187"/>
                <a:ext cx="54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Oval 181"/>
              <p:cNvSpPr>
                <a:spLocks noChangeArrowheads="1"/>
              </p:cNvSpPr>
              <p:nvPr/>
            </p:nvSpPr>
            <p:spPr bwMode="auto">
              <a:xfrm>
                <a:off x="5083" y="948"/>
                <a:ext cx="49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Oval 182"/>
              <p:cNvSpPr>
                <a:spLocks noChangeArrowheads="1"/>
              </p:cNvSpPr>
              <p:nvPr/>
            </p:nvSpPr>
            <p:spPr bwMode="auto">
              <a:xfrm>
                <a:off x="5200" y="714"/>
                <a:ext cx="54" cy="5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Oval 183"/>
              <p:cNvSpPr>
                <a:spLocks noChangeArrowheads="1"/>
              </p:cNvSpPr>
              <p:nvPr/>
            </p:nvSpPr>
            <p:spPr bwMode="auto">
              <a:xfrm>
                <a:off x="5343" y="499"/>
                <a:ext cx="48" cy="4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Oval 184"/>
              <p:cNvSpPr>
                <a:spLocks noChangeArrowheads="1"/>
              </p:cNvSpPr>
              <p:nvPr/>
            </p:nvSpPr>
            <p:spPr bwMode="auto">
              <a:xfrm>
                <a:off x="5499" y="289"/>
                <a:ext cx="58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Oval 185"/>
              <p:cNvSpPr>
                <a:spLocks noChangeArrowheads="1"/>
              </p:cNvSpPr>
              <p:nvPr/>
            </p:nvSpPr>
            <p:spPr bwMode="auto">
              <a:xfrm>
                <a:off x="5677" y="101"/>
                <a:ext cx="60" cy="6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Oval 186"/>
              <p:cNvSpPr>
                <a:spLocks noChangeArrowheads="1"/>
              </p:cNvSpPr>
              <p:nvPr/>
            </p:nvSpPr>
            <p:spPr bwMode="auto">
              <a:xfrm>
                <a:off x="5466" y="4193"/>
                <a:ext cx="40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Oval 187"/>
              <p:cNvSpPr>
                <a:spLocks noChangeArrowheads="1"/>
              </p:cNvSpPr>
              <p:nvPr/>
            </p:nvSpPr>
            <p:spPr bwMode="auto">
              <a:xfrm>
                <a:off x="5294" y="4007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Oval 188"/>
              <p:cNvSpPr>
                <a:spLocks noChangeArrowheads="1"/>
              </p:cNvSpPr>
              <p:nvPr/>
            </p:nvSpPr>
            <p:spPr bwMode="auto">
              <a:xfrm>
                <a:off x="5136" y="3800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Oval 189"/>
              <p:cNvSpPr>
                <a:spLocks noChangeArrowheads="1"/>
              </p:cNvSpPr>
              <p:nvPr/>
            </p:nvSpPr>
            <p:spPr bwMode="auto">
              <a:xfrm>
                <a:off x="4993" y="3578"/>
                <a:ext cx="37" cy="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Oval 190"/>
              <p:cNvSpPr>
                <a:spLocks noChangeArrowheads="1"/>
              </p:cNvSpPr>
              <p:nvPr/>
            </p:nvSpPr>
            <p:spPr bwMode="auto">
              <a:xfrm>
                <a:off x="4876" y="3350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Oval 191"/>
              <p:cNvSpPr>
                <a:spLocks noChangeArrowheads="1"/>
              </p:cNvSpPr>
              <p:nvPr/>
            </p:nvSpPr>
            <p:spPr bwMode="auto">
              <a:xfrm>
                <a:off x="4774" y="3108"/>
                <a:ext cx="37" cy="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Oval 192"/>
              <p:cNvSpPr>
                <a:spLocks noChangeArrowheads="1"/>
              </p:cNvSpPr>
              <p:nvPr/>
            </p:nvSpPr>
            <p:spPr bwMode="auto">
              <a:xfrm>
                <a:off x="4694" y="2858"/>
                <a:ext cx="41" cy="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Oval 193"/>
              <p:cNvSpPr>
                <a:spLocks noChangeArrowheads="1"/>
              </p:cNvSpPr>
              <p:nvPr/>
            </p:nvSpPr>
            <p:spPr bwMode="auto">
              <a:xfrm>
                <a:off x="4642" y="2608"/>
                <a:ext cx="33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Oval 194"/>
              <p:cNvSpPr>
                <a:spLocks noChangeArrowheads="1"/>
              </p:cNvSpPr>
              <p:nvPr/>
            </p:nvSpPr>
            <p:spPr bwMode="auto">
              <a:xfrm>
                <a:off x="4607" y="2350"/>
                <a:ext cx="34" cy="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Oval 195"/>
              <p:cNvSpPr>
                <a:spLocks noChangeArrowheads="1"/>
              </p:cNvSpPr>
              <p:nvPr/>
            </p:nvSpPr>
            <p:spPr bwMode="auto">
              <a:xfrm>
                <a:off x="4595" y="2089"/>
                <a:ext cx="35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Oval 196"/>
              <p:cNvSpPr>
                <a:spLocks noChangeArrowheads="1"/>
              </p:cNvSpPr>
              <p:nvPr/>
            </p:nvSpPr>
            <p:spPr bwMode="auto">
              <a:xfrm>
                <a:off x="4607" y="1829"/>
                <a:ext cx="35" cy="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Oval 197"/>
              <p:cNvSpPr>
                <a:spLocks noChangeArrowheads="1"/>
              </p:cNvSpPr>
              <p:nvPr/>
            </p:nvSpPr>
            <p:spPr bwMode="auto">
              <a:xfrm>
                <a:off x="4641" y="1572"/>
                <a:ext cx="34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Oval 198"/>
              <p:cNvSpPr>
                <a:spLocks noChangeArrowheads="1"/>
              </p:cNvSpPr>
              <p:nvPr/>
            </p:nvSpPr>
            <p:spPr bwMode="auto">
              <a:xfrm>
                <a:off x="4692" y="1313"/>
                <a:ext cx="44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Oval 199"/>
              <p:cNvSpPr>
                <a:spLocks noChangeArrowheads="1"/>
              </p:cNvSpPr>
              <p:nvPr/>
            </p:nvSpPr>
            <p:spPr bwMode="auto">
              <a:xfrm>
                <a:off x="4771" y="1067"/>
                <a:ext cx="42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Oval 200"/>
              <p:cNvSpPr>
                <a:spLocks noChangeArrowheads="1"/>
              </p:cNvSpPr>
              <p:nvPr/>
            </p:nvSpPr>
            <p:spPr bwMode="auto">
              <a:xfrm>
                <a:off x="4873" y="829"/>
                <a:ext cx="38" cy="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Oval 201"/>
              <p:cNvSpPr>
                <a:spLocks noChangeArrowheads="1"/>
              </p:cNvSpPr>
              <p:nvPr/>
            </p:nvSpPr>
            <p:spPr bwMode="auto">
              <a:xfrm>
                <a:off x="4989" y="595"/>
                <a:ext cx="45" cy="4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Oval 202"/>
              <p:cNvSpPr>
                <a:spLocks noChangeArrowheads="1"/>
              </p:cNvSpPr>
              <p:nvPr/>
            </p:nvSpPr>
            <p:spPr bwMode="auto">
              <a:xfrm>
                <a:off x="5132" y="379"/>
                <a:ext cx="39" cy="3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Oval 203"/>
              <p:cNvSpPr>
                <a:spLocks noChangeArrowheads="1"/>
              </p:cNvSpPr>
              <p:nvPr/>
            </p:nvSpPr>
            <p:spPr bwMode="auto">
              <a:xfrm>
                <a:off x="5290" y="171"/>
                <a:ext cx="40" cy="4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4"/>
              <p:cNvSpPr/>
              <p:nvPr/>
            </p:nvSpPr>
            <p:spPr bwMode="auto">
              <a:xfrm>
                <a:off x="5465" y="-1"/>
                <a:ext cx="41" cy="22"/>
              </a:xfrm>
              <a:custGeom>
                <a:avLst/>
                <a:gdLst>
                  <a:gd name="T0" fmla="*/ 0 w 32"/>
                  <a:gd name="T1" fmla="*/ 0 h 17"/>
                  <a:gd name="T2" fmla="*/ 0 w 32"/>
                  <a:gd name="T3" fmla="*/ 1 h 17"/>
                  <a:gd name="T4" fmla="*/ 16 w 32"/>
                  <a:gd name="T5" fmla="*/ 17 h 17"/>
                  <a:gd name="T6" fmla="*/ 32 w 32"/>
                  <a:gd name="T7" fmla="*/ 1 h 17"/>
                  <a:gd name="T8" fmla="*/ 32 w 32"/>
                  <a:gd name="T9" fmla="*/ 0 h 17"/>
                  <a:gd name="T10" fmla="*/ 0 w 32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7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7" y="17"/>
                      <a:pt x="16" y="17"/>
                    </a:cubicBezTo>
                    <a:cubicBezTo>
                      <a:pt x="25" y="17"/>
                      <a:pt x="32" y="10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" name="Oval 206"/>
            <p:cNvSpPr>
              <a:spLocks noChangeArrowheads="1"/>
            </p:cNvSpPr>
            <p:nvPr/>
          </p:nvSpPr>
          <p:spPr bwMode="auto">
            <a:xfrm>
              <a:off x="5079" y="4136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207"/>
            <p:cNvSpPr>
              <a:spLocks noChangeArrowheads="1"/>
            </p:cNvSpPr>
            <p:nvPr/>
          </p:nvSpPr>
          <p:spPr bwMode="auto">
            <a:xfrm>
              <a:off x="4924" y="3930"/>
              <a:ext cx="24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208"/>
            <p:cNvSpPr>
              <a:spLocks noChangeArrowheads="1"/>
            </p:cNvSpPr>
            <p:nvPr/>
          </p:nvSpPr>
          <p:spPr bwMode="auto">
            <a:xfrm>
              <a:off x="4783" y="3708"/>
              <a:ext cx="28" cy="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209"/>
            <p:cNvSpPr>
              <a:spLocks noChangeArrowheads="1"/>
            </p:cNvSpPr>
            <p:nvPr/>
          </p:nvSpPr>
          <p:spPr bwMode="auto">
            <a:xfrm>
              <a:off x="4664" y="3479"/>
              <a:ext cx="24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210"/>
            <p:cNvSpPr>
              <a:spLocks noChangeArrowheads="1"/>
            </p:cNvSpPr>
            <p:nvPr/>
          </p:nvSpPr>
          <p:spPr bwMode="auto">
            <a:xfrm>
              <a:off x="4560" y="3238"/>
              <a:ext cx="29" cy="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211"/>
            <p:cNvSpPr>
              <a:spLocks noChangeArrowheads="1"/>
            </p:cNvSpPr>
            <p:nvPr/>
          </p:nvSpPr>
          <p:spPr bwMode="auto">
            <a:xfrm>
              <a:off x="4476" y="2990"/>
              <a:ext cx="32" cy="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212"/>
            <p:cNvSpPr>
              <a:spLocks noChangeArrowheads="1"/>
            </p:cNvSpPr>
            <p:nvPr/>
          </p:nvSpPr>
          <p:spPr bwMode="auto">
            <a:xfrm>
              <a:off x="4418" y="2740"/>
              <a:ext cx="23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213"/>
            <p:cNvSpPr>
              <a:spLocks noChangeArrowheads="1"/>
            </p:cNvSpPr>
            <p:nvPr/>
          </p:nvSpPr>
          <p:spPr bwMode="auto">
            <a:xfrm>
              <a:off x="4376" y="2483"/>
              <a:ext cx="25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Oval 214"/>
            <p:cNvSpPr>
              <a:spLocks noChangeArrowheads="1"/>
            </p:cNvSpPr>
            <p:nvPr/>
          </p:nvSpPr>
          <p:spPr bwMode="auto">
            <a:xfrm>
              <a:off x="4355" y="2225"/>
              <a:ext cx="25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215"/>
            <p:cNvSpPr>
              <a:spLocks noChangeArrowheads="1"/>
            </p:cNvSpPr>
            <p:nvPr/>
          </p:nvSpPr>
          <p:spPr bwMode="auto">
            <a:xfrm>
              <a:off x="4354" y="1963"/>
              <a:ext cx="26" cy="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216"/>
            <p:cNvSpPr>
              <a:spLocks noChangeArrowheads="1"/>
            </p:cNvSpPr>
            <p:nvPr/>
          </p:nvSpPr>
          <p:spPr bwMode="auto">
            <a:xfrm>
              <a:off x="4376" y="1705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217"/>
            <p:cNvSpPr>
              <a:spLocks noChangeArrowheads="1"/>
            </p:cNvSpPr>
            <p:nvPr/>
          </p:nvSpPr>
          <p:spPr bwMode="auto">
            <a:xfrm>
              <a:off x="4418" y="1449"/>
              <a:ext cx="23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218"/>
            <p:cNvSpPr>
              <a:spLocks noChangeArrowheads="1"/>
            </p:cNvSpPr>
            <p:nvPr/>
          </p:nvSpPr>
          <p:spPr bwMode="auto">
            <a:xfrm>
              <a:off x="4476" y="1193"/>
              <a:ext cx="32" cy="3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219"/>
            <p:cNvSpPr>
              <a:spLocks noChangeArrowheads="1"/>
            </p:cNvSpPr>
            <p:nvPr/>
          </p:nvSpPr>
          <p:spPr bwMode="auto">
            <a:xfrm>
              <a:off x="4560" y="948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220"/>
            <p:cNvSpPr>
              <a:spLocks noChangeArrowheads="1"/>
            </p:cNvSpPr>
            <p:nvPr/>
          </p:nvSpPr>
          <p:spPr bwMode="auto">
            <a:xfrm>
              <a:off x="4663" y="710"/>
              <a:ext cx="26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221"/>
            <p:cNvSpPr>
              <a:spLocks noChangeArrowheads="1"/>
            </p:cNvSpPr>
            <p:nvPr/>
          </p:nvSpPr>
          <p:spPr bwMode="auto">
            <a:xfrm>
              <a:off x="4782" y="478"/>
              <a:ext cx="30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222"/>
            <p:cNvSpPr>
              <a:spLocks noChangeArrowheads="1"/>
            </p:cNvSpPr>
            <p:nvPr/>
          </p:nvSpPr>
          <p:spPr bwMode="auto">
            <a:xfrm>
              <a:off x="4924" y="261"/>
              <a:ext cx="24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Oval 223"/>
            <p:cNvSpPr>
              <a:spLocks noChangeArrowheads="1"/>
            </p:cNvSpPr>
            <p:nvPr/>
          </p:nvSpPr>
          <p:spPr bwMode="auto">
            <a:xfrm>
              <a:off x="5076" y="50"/>
              <a:ext cx="32" cy="3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Oval 224"/>
            <p:cNvSpPr>
              <a:spLocks noChangeArrowheads="1"/>
            </p:cNvSpPr>
            <p:nvPr/>
          </p:nvSpPr>
          <p:spPr bwMode="auto">
            <a:xfrm>
              <a:off x="4867" y="4268"/>
              <a:ext cx="15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225"/>
            <p:cNvSpPr>
              <a:spLocks noChangeArrowheads="1"/>
            </p:cNvSpPr>
            <p:nvPr/>
          </p:nvSpPr>
          <p:spPr bwMode="auto">
            <a:xfrm>
              <a:off x="4711" y="4056"/>
              <a:ext cx="19" cy="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26"/>
            <p:cNvSpPr>
              <a:spLocks noChangeArrowheads="1"/>
            </p:cNvSpPr>
            <p:nvPr/>
          </p:nvSpPr>
          <p:spPr bwMode="auto">
            <a:xfrm>
              <a:off x="4574" y="3837"/>
              <a:ext cx="16" cy="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Oval 227"/>
            <p:cNvSpPr>
              <a:spLocks noChangeArrowheads="1"/>
            </p:cNvSpPr>
            <p:nvPr/>
          </p:nvSpPr>
          <p:spPr bwMode="auto">
            <a:xfrm>
              <a:off x="4450" y="3606"/>
              <a:ext cx="21" cy="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228"/>
            <p:cNvSpPr>
              <a:spLocks noChangeArrowheads="1"/>
            </p:cNvSpPr>
            <p:nvPr/>
          </p:nvSpPr>
          <p:spPr bwMode="auto">
            <a:xfrm>
              <a:off x="4349" y="3370"/>
              <a:ext cx="15" cy="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229"/>
            <p:cNvSpPr>
              <a:spLocks noChangeArrowheads="1"/>
            </p:cNvSpPr>
            <p:nvPr/>
          </p:nvSpPr>
          <p:spPr bwMode="auto">
            <a:xfrm>
              <a:off x="4261" y="3121"/>
              <a:ext cx="20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230"/>
            <p:cNvSpPr>
              <a:spLocks noChangeArrowheads="1"/>
            </p:cNvSpPr>
            <p:nvPr/>
          </p:nvSpPr>
          <p:spPr bwMode="auto">
            <a:xfrm>
              <a:off x="4196" y="2873"/>
              <a:ext cx="14" cy="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231"/>
            <p:cNvSpPr>
              <a:spLocks noChangeArrowheads="1"/>
            </p:cNvSpPr>
            <p:nvPr/>
          </p:nvSpPr>
          <p:spPr bwMode="auto">
            <a:xfrm>
              <a:off x="4147" y="2618"/>
              <a:ext cx="16" cy="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Oval 232"/>
            <p:cNvSpPr>
              <a:spLocks noChangeArrowheads="1"/>
            </p:cNvSpPr>
            <p:nvPr/>
          </p:nvSpPr>
          <p:spPr bwMode="auto">
            <a:xfrm>
              <a:off x="4117" y="2358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Oval 233"/>
            <p:cNvSpPr>
              <a:spLocks noChangeArrowheads="1"/>
            </p:cNvSpPr>
            <p:nvPr/>
          </p:nvSpPr>
          <p:spPr bwMode="auto">
            <a:xfrm>
              <a:off x="4107" y="2098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Oval 234"/>
            <p:cNvSpPr>
              <a:spLocks noChangeArrowheads="1"/>
            </p:cNvSpPr>
            <p:nvPr/>
          </p:nvSpPr>
          <p:spPr bwMode="auto">
            <a:xfrm>
              <a:off x="4117" y="1838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Oval 235"/>
            <p:cNvSpPr>
              <a:spLocks noChangeArrowheads="1"/>
            </p:cNvSpPr>
            <p:nvPr/>
          </p:nvSpPr>
          <p:spPr bwMode="auto">
            <a:xfrm>
              <a:off x="4146" y="1580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Oval 236"/>
            <p:cNvSpPr>
              <a:spLocks noChangeArrowheads="1"/>
            </p:cNvSpPr>
            <p:nvPr/>
          </p:nvSpPr>
          <p:spPr bwMode="auto">
            <a:xfrm>
              <a:off x="4196" y="1325"/>
              <a:ext cx="15" cy="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Oval 237"/>
            <p:cNvSpPr>
              <a:spLocks noChangeArrowheads="1"/>
            </p:cNvSpPr>
            <p:nvPr/>
          </p:nvSpPr>
          <p:spPr bwMode="auto">
            <a:xfrm>
              <a:off x="4260" y="1072"/>
              <a:ext cx="22" cy="2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Oval 238"/>
            <p:cNvSpPr>
              <a:spLocks noChangeArrowheads="1"/>
            </p:cNvSpPr>
            <p:nvPr/>
          </p:nvSpPr>
          <p:spPr bwMode="auto">
            <a:xfrm>
              <a:off x="4347" y="828"/>
              <a:ext cx="20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Oval 239"/>
            <p:cNvSpPr>
              <a:spLocks noChangeArrowheads="1"/>
            </p:cNvSpPr>
            <p:nvPr/>
          </p:nvSpPr>
          <p:spPr bwMode="auto">
            <a:xfrm>
              <a:off x="4448" y="586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Oval 240"/>
            <p:cNvSpPr>
              <a:spLocks noChangeArrowheads="1"/>
            </p:cNvSpPr>
            <p:nvPr/>
          </p:nvSpPr>
          <p:spPr bwMode="auto">
            <a:xfrm>
              <a:off x="4572" y="358"/>
              <a:ext cx="21" cy="2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Oval 241"/>
            <p:cNvSpPr>
              <a:spLocks noChangeArrowheads="1"/>
            </p:cNvSpPr>
            <p:nvPr/>
          </p:nvSpPr>
          <p:spPr bwMode="auto">
            <a:xfrm>
              <a:off x="4709" y="137"/>
              <a:ext cx="23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Oval 242"/>
            <p:cNvSpPr>
              <a:spLocks noChangeArrowheads="1"/>
            </p:cNvSpPr>
            <p:nvPr/>
          </p:nvSpPr>
          <p:spPr bwMode="auto">
            <a:xfrm>
              <a:off x="4497" y="4183"/>
              <a:ext cx="15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Oval 243"/>
            <p:cNvSpPr>
              <a:spLocks noChangeArrowheads="1"/>
            </p:cNvSpPr>
            <p:nvPr/>
          </p:nvSpPr>
          <p:spPr bwMode="auto">
            <a:xfrm>
              <a:off x="4360" y="3964"/>
              <a:ext cx="13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Oval 244"/>
            <p:cNvSpPr>
              <a:spLocks noChangeArrowheads="1"/>
            </p:cNvSpPr>
            <p:nvPr/>
          </p:nvSpPr>
          <p:spPr bwMode="auto">
            <a:xfrm>
              <a:off x="4238" y="3732"/>
              <a:ext cx="14" cy="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Oval 245"/>
            <p:cNvSpPr>
              <a:spLocks noChangeArrowheads="1"/>
            </p:cNvSpPr>
            <p:nvPr/>
          </p:nvSpPr>
          <p:spPr bwMode="auto">
            <a:xfrm>
              <a:off x="4133" y="3496"/>
              <a:ext cx="12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Oval 246"/>
            <p:cNvSpPr>
              <a:spLocks noChangeArrowheads="1"/>
            </p:cNvSpPr>
            <p:nvPr/>
          </p:nvSpPr>
          <p:spPr bwMode="auto">
            <a:xfrm>
              <a:off x="4044" y="325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Oval 247"/>
            <p:cNvSpPr>
              <a:spLocks noChangeArrowheads="1"/>
            </p:cNvSpPr>
            <p:nvPr/>
          </p:nvSpPr>
          <p:spPr bwMode="auto">
            <a:xfrm>
              <a:off x="3971" y="3001"/>
              <a:ext cx="15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Oval 248"/>
            <p:cNvSpPr>
              <a:spLocks noChangeArrowheads="1"/>
            </p:cNvSpPr>
            <p:nvPr/>
          </p:nvSpPr>
          <p:spPr bwMode="auto">
            <a:xfrm>
              <a:off x="3918" y="2748"/>
              <a:ext cx="13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Oval 249"/>
            <p:cNvSpPr>
              <a:spLocks noChangeArrowheads="1"/>
            </p:cNvSpPr>
            <p:nvPr/>
          </p:nvSpPr>
          <p:spPr bwMode="auto">
            <a:xfrm>
              <a:off x="3882" y="2490"/>
              <a:ext cx="12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Oval 250"/>
            <p:cNvSpPr>
              <a:spLocks noChangeArrowheads="1"/>
            </p:cNvSpPr>
            <p:nvPr/>
          </p:nvSpPr>
          <p:spPr bwMode="auto">
            <a:xfrm>
              <a:off x="3864" y="2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Oval 251"/>
            <p:cNvSpPr>
              <a:spLocks noChangeArrowheads="1"/>
            </p:cNvSpPr>
            <p:nvPr/>
          </p:nvSpPr>
          <p:spPr bwMode="auto">
            <a:xfrm>
              <a:off x="3864" y="197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252"/>
            <p:cNvSpPr>
              <a:spLocks noChangeArrowheads="1"/>
            </p:cNvSpPr>
            <p:nvPr/>
          </p:nvSpPr>
          <p:spPr bwMode="auto">
            <a:xfrm>
              <a:off x="3882" y="1712"/>
              <a:ext cx="12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253"/>
            <p:cNvSpPr>
              <a:spLocks noChangeArrowheads="1"/>
            </p:cNvSpPr>
            <p:nvPr/>
          </p:nvSpPr>
          <p:spPr bwMode="auto">
            <a:xfrm>
              <a:off x="3918" y="1454"/>
              <a:ext cx="13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254"/>
            <p:cNvSpPr>
              <a:spLocks noChangeArrowheads="1"/>
            </p:cNvSpPr>
            <p:nvPr/>
          </p:nvSpPr>
          <p:spPr bwMode="auto">
            <a:xfrm>
              <a:off x="3971" y="1199"/>
              <a:ext cx="16" cy="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255"/>
            <p:cNvSpPr>
              <a:spLocks noChangeArrowheads="1"/>
            </p:cNvSpPr>
            <p:nvPr/>
          </p:nvSpPr>
          <p:spPr bwMode="auto">
            <a:xfrm>
              <a:off x="4043" y="949"/>
              <a:ext cx="14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Oval 256"/>
            <p:cNvSpPr>
              <a:spLocks noChangeArrowheads="1"/>
            </p:cNvSpPr>
            <p:nvPr/>
          </p:nvSpPr>
          <p:spPr bwMode="auto">
            <a:xfrm>
              <a:off x="4133" y="705"/>
              <a:ext cx="12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Oval 257"/>
            <p:cNvSpPr>
              <a:spLocks noChangeArrowheads="1"/>
            </p:cNvSpPr>
            <p:nvPr/>
          </p:nvSpPr>
          <p:spPr bwMode="auto">
            <a:xfrm>
              <a:off x="4238" y="467"/>
              <a:ext cx="14" cy="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Oval 258"/>
            <p:cNvSpPr>
              <a:spLocks noChangeArrowheads="1"/>
            </p:cNvSpPr>
            <p:nvPr/>
          </p:nvSpPr>
          <p:spPr bwMode="auto">
            <a:xfrm>
              <a:off x="4360" y="239"/>
              <a:ext cx="13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259"/>
            <p:cNvSpPr>
              <a:spLocks noChangeArrowheads="1"/>
            </p:cNvSpPr>
            <p:nvPr/>
          </p:nvSpPr>
          <p:spPr bwMode="auto">
            <a:xfrm>
              <a:off x="4497" y="17"/>
              <a:ext cx="15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Oval 260"/>
            <p:cNvSpPr>
              <a:spLocks noChangeArrowheads="1"/>
            </p:cNvSpPr>
            <p:nvPr/>
          </p:nvSpPr>
          <p:spPr bwMode="auto">
            <a:xfrm>
              <a:off x="4283" y="4308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Oval 261"/>
            <p:cNvSpPr>
              <a:spLocks noChangeArrowheads="1"/>
            </p:cNvSpPr>
            <p:nvPr/>
          </p:nvSpPr>
          <p:spPr bwMode="auto">
            <a:xfrm>
              <a:off x="4146" y="4088"/>
              <a:ext cx="12" cy="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262"/>
            <p:cNvSpPr>
              <a:spLocks noChangeArrowheads="1"/>
            </p:cNvSpPr>
            <p:nvPr/>
          </p:nvSpPr>
          <p:spPr bwMode="auto">
            <a:xfrm>
              <a:off x="4023" y="3858"/>
              <a:ext cx="12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Oval 263"/>
            <p:cNvSpPr>
              <a:spLocks noChangeArrowheads="1"/>
            </p:cNvSpPr>
            <p:nvPr/>
          </p:nvSpPr>
          <p:spPr bwMode="auto">
            <a:xfrm>
              <a:off x="3824" y="3377"/>
              <a:ext cx="13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Oval 264"/>
            <p:cNvSpPr>
              <a:spLocks noChangeArrowheads="1"/>
            </p:cNvSpPr>
            <p:nvPr/>
          </p:nvSpPr>
          <p:spPr bwMode="auto">
            <a:xfrm>
              <a:off x="3749" y="312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265"/>
            <p:cNvSpPr>
              <a:spLocks noChangeArrowheads="1"/>
            </p:cNvSpPr>
            <p:nvPr/>
          </p:nvSpPr>
          <p:spPr bwMode="auto">
            <a:xfrm>
              <a:off x="3689" y="2876"/>
              <a:ext cx="13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Oval 266"/>
            <p:cNvSpPr>
              <a:spLocks noChangeArrowheads="1"/>
            </p:cNvSpPr>
            <p:nvPr/>
          </p:nvSpPr>
          <p:spPr bwMode="auto">
            <a:xfrm>
              <a:off x="3647" y="2619"/>
              <a:ext cx="12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Oval 267"/>
            <p:cNvSpPr>
              <a:spLocks noChangeArrowheads="1"/>
            </p:cNvSpPr>
            <p:nvPr/>
          </p:nvSpPr>
          <p:spPr bwMode="auto">
            <a:xfrm>
              <a:off x="3621" y="2360"/>
              <a:ext cx="13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268"/>
            <p:cNvSpPr>
              <a:spLocks noChangeArrowheads="1"/>
            </p:cNvSpPr>
            <p:nvPr/>
          </p:nvSpPr>
          <p:spPr bwMode="auto">
            <a:xfrm>
              <a:off x="3614" y="2101"/>
              <a:ext cx="11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269"/>
            <p:cNvSpPr>
              <a:spLocks noChangeArrowheads="1"/>
            </p:cNvSpPr>
            <p:nvPr/>
          </p:nvSpPr>
          <p:spPr bwMode="auto">
            <a:xfrm>
              <a:off x="3621" y="1841"/>
              <a:ext cx="13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Oval 270"/>
            <p:cNvSpPr>
              <a:spLocks noChangeArrowheads="1"/>
            </p:cNvSpPr>
            <p:nvPr/>
          </p:nvSpPr>
          <p:spPr bwMode="auto">
            <a:xfrm>
              <a:off x="3647" y="158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Oval 271"/>
            <p:cNvSpPr>
              <a:spLocks noChangeArrowheads="1"/>
            </p:cNvSpPr>
            <p:nvPr/>
          </p:nvSpPr>
          <p:spPr bwMode="auto">
            <a:xfrm>
              <a:off x="3689" y="1325"/>
              <a:ext cx="13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Oval 272"/>
            <p:cNvSpPr>
              <a:spLocks noChangeArrowheads="1"/>
            </p:cNvSpPr>
            <p:nvPr/>
          </p:nvSpPr>
          <p:spPr bwMode="auto">
            <a:xfrm>
              <a:off x="3749" y="1072"/>
              <a:ext cx="12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Oval 273"/>
            <p:cNvSpPr>
              <a:spLocks noChangeArrowheads="1"/>
            </p:cNvSpPr>
            <p:nvPr/>
          </p:nvSpPr>
          <p:spPr bwMode="auto">
            <a:xfrm>
              <a:off x="3824" y="824"/>
              <a:ext cx="13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Oval 274"/>
            <p:cNvSpPr>
              <a:spLocks noChangeArrowheads="1"/>
            </p:cNvSpPr>
            <p:nvPr/>
          </p:nvSpPr>
          <p:spPr bwMode="auto">
            <a:xfrm>
              <a:off x="3916" y="580"/>
              <a:ext cx="12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Oval 275"/>
            <p:cNvSpPr>
              <a:spLocks noChangeArrowheads="1"/>
            </p:cNvSpPr>
            <p:nvPr/>
          </p:nvSpPr>
          <p:spPr bwMode="auto">
            <a:xfrm>
              <a:off x="4023" y="343"/>
              <a:ext cx="12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Oval 276"/>
            <p:cNvSpPr>
              <a:spLocks noChangeArrowheads="1"/>
            </p:cNvSpPr>
            <p:nvPr/>
          </p:nvSpPr>
          <p:spPr bwMode="auto">
            <a:xfrm>
              <a:off x="4146" y="114"/>
              <a:ext cx="12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Oval 277"/>
            <p:cNvSpPr>
              <a:spLocks noChangeArrowheads="1"/>
            </p:cNvSpPr>
            <p:nvPr/>
          </p:nvSpPr>
          <p:spPr bwMode="auto">
            <a:xfrm>
              <a:off x="3526" y="3256"/>
              <a:ext cx="13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Oval 278"/>
            <p:cNvSpPr>
              <a:spLocks noChangeArrowheads="1"/>
            </p:cNvSpPr>
            <p:nvPr/>
          </p:nvSpPr>
          <p:spPr bwMode="auto">
            <a:xfrm>
              <a:off x="3462" y="3004"/>
              <a:ext cx="13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279"/>
            <p:cNvSpPr>
              <a:spLocks noChangeArrowheads="1"/>
            </p:cNvSpPr>
            <p:nvPr/>
          </p:nvSpPr>
          <p:spPr bwMode="auto">
            <a:xfrm>
              <a:off x="3462" y="1197"/>
              <a:ext cx="13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280"/>
            <p:cNvSpPr>
              <a:spLocks noChangeArrowheads="1"/>
            </p:cNvSpPr>
            <p:nvPr/>
          </p:nvSpPr>
          <p:spPr bwMode="auto">
            <a:xfrm>
              <a:off x="3526" y="945"/>
              <a:ext cx="13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281"/>
            <p:cNvSpPr>
              <a:spLocks noChangeArrowheads="1"/>
            </p:cNvSpPr>
            <p:nvPr/>
          </p:nvSpPr>
          <p:spPr bwMode="auto">
            <a:xfrm>
              <a:off x="3604" y="697"/>
              <a:ext cx="13" cy="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占位符 1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PicPr>
            <a:picLocks noGrp="1" noChangeAspect="1"/>
          </p:cNvPicPr>
          <p:nvPr>
            <p:ph type="pic" sz="quarter" idx="11"/>
          </p:nvPr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7" r="21027"/>
          <a:stretch>
            <a:fillRect/>
          </a:stretch>
        </p:blipFill>
        <p:spPr/>
      </p:pic>
      <p:sp>
        <p:nvSpPr>
          <p:cNvPr id="10" name="Rectangle 9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0" y="1"/>
            <a:ext cx="5958348" cy="6857999"/>
          </a:xfrm>
          <a:prstGeom prst="rect">
            <a:avLst/>
          </a:prstGeom>
          <a:gradFill flip="none" rotWithShape="1">
            <a:gsLst>
              <a:gs pos="0">
                <a:srgbClr val="212837">
                  <a:alpha val="66000"/>
                </a:srgbClr>
              </a:gs>
              <a:gs pos="79000">
                <a:srgbClr val="212837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 rot="16200000">
            <a:off x="-1090434" y="3302043"/>
            <a:ext cx="30842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00" strike="noStrike" spc="6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Rockwell Condensed" panose="02060603050405020104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39" name="Text Placeholder 2"/>
          <p:cNvSpPr txBox="1"/>
          <p:nvPr/>
        </p:nvSpPr>
        <p:spPr>
          <a:xfrm>
            <a:off x="1151255" y="2727325"/>
            <a:ext cx="3131185" cy="1724660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+mj-lt"/>
              </a:rPr>
              <a:t>社区</a:t>
            </a:r>
            <a:r>
              <a:rPr lang="en-US" altLang="zh-CN" sz="5400" b="1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l"/>
            <a:r>
              <a:rPr lang="zh-CN" altLang="en-US" sz="4400" b="1" dirty="0">
                <a:solidFill>
                  <a:schemeClr val="accent3"/>
                </a:solidFill>
                <a:latin typeface="+mj-lt"/>
              </a:rPr>
              <a:t>社区动态</a:t>
            </a:r>
          </a:p>
        </p:txBody>
      </p:sp>
      <p:sp>
        <p:nvSpPr>
          <p:cNvPr id="7" name="Rectangle: Rounded Corners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4606014" y="1249680"/>
            <a:ext cx="6398860" cy="4358642"/>
          </a:xfrm>
          <a:prstGeom prst="roundRect">
            <a:avLst>
              <a:gd name="adj" fmla="val 2981"/>
            </a:avLst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1270000" dist="1282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>
            <p:custDataLst>
              <p:tags r:id="rId2"/>
            </p:custDataLst>
          </p:nvPr>
        </p:nvSpPr>
        <p:spPr>
          <a:xfrm>
            <a:off x="5254185" y="2749415"/>
            <a:ext cx="250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方正风雅楷宋简体 Medium" panose="02000600000000000000" charset="-122"/>
                <a:cs typeface="Segoe UI" panose="020B0502040204020203" pitchFamily="34" charset="0"/>
              </a:rPr>
              <a:t>INVESTMENT</a:t>
            </a:r>
            <a:endParaRPr lang="id-ID" sz="140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方正风雅楷宋简体 Medium" panose="02000600000000000000" charset="-122"/>
              <a:cs typeface="Segoe UI" panose="020B0502040204020203" pitchFamily="34" charset="0"/>
            </a:endParaRPr>
          </a:p>
        </p:txBody>
      </p:sp>
      <p:sp>
        <p:nvSpPr>
          <p:cNvPr id="41" name="矩形 4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1281953" y="5002305"/>
            <a:ext cx="1317812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grpSp>
        <p:nvGrpSpPr>
          <p:cNvPr id="316" name="组合 31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1261745" y="5535295"/>
            <a:ext cx="2341245" cy="756285"/>
            <a:chOff x="1544042" y="4365248"/>
            <a:chExt cx="2341245" cy="1104265"/>
          </a:xfrm>
          <a:effectLst>
            <a:outerShdw blurRad="317500" dist="88900" dir="2700000" algn="tl" rotWithShape="0">
              <a:schemeClr val="accent6">
                <a:alpha val="25000"/>
              </a:schemeClr>
            </a:outerShdw>
          </a:effectLst>
        </p:grpSpPr>
        <p:grpSp>
          <p:nvGrpSpPr>
            <p:cNvPr id="317" name="Group 10"/>
            <p:cNvGrpSpPr/>
            <p:nvPr/>
          </p:nvGrpSpPr>
          <p:grpSpPr>
            <a:xfrm>
              <a:off x="1544042" y="4365248"/>
              <a:ext cx="2341245" cy="1104265"/>
              <a:chOff x="9349774" y="9462313"/>
              <a:chExt cx="4682489" cy="2208527"/>
            </a:xfrm>
          </p:grpSpPr>
          <p:sp>
            <p:nvSpPr>
              <p:cNvPr id="319" name="Rounded Rectangle"/>
              <p:cNvSpPr/>
              <p:nvPr/>
            </p:nvSpPr>
            <p:spPr>
              <a:xfrm>
                <a:off x="9349774" y="9462313"/>
                <a:ext cx="4682489" cy="2208527"/>
              </a:xfrm>
              <a:prstGeom prst="roundRect">
                <a:avLst>
                  <a:gd name="adj" fmla="val 5139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 w="25400">
                <a:noFill/>
                <a:miter lim="400000"/>
              </a:ln>
              <a:effectLst>
                <a:outerShdw blurRad="1270000" dist="38100" dir="5400000" sx="106000" sy="106000" algn="t" rotWithShape="0">
                  <a:schemeClr val="accent2">
                    <a:lumMod val="75000"/>
                    <a:alpha val="40000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ym typeface="Retro Cute Medium" charset="0"/>
                </a:endParaRPr>
              </a:p>
            </p:txBody>
          </p:sp>
          <p:sp>
            <p:nvSpPr>
              <p:cNvPr id="320" name="TextBox 12"/>
              <p:cNvSpPr txBox="1"/>
              <p:nvPr/>
            </p:nvSpPr>
            <p:spPr>
              <a:xfrm>
                <a:off x="10041924" y="9718853"/>
                <a:ext cx="3990339" cy="1704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+mj-lt"/>
                  </a:rPr>
                  <a:t>主要功能</a:t>
                </a:r>
              </a:p>
            </p:txBody>
          </p:sp>
        </p:grpSp>
        <p:sp>
          <p:nvSpPr>
            <p:cNvPr id="318" name="Flowchart: Merge 14"/>
            <p:cNvSpPr/>
            <p:nvPr/>
          </p:nvSpPr>
          <p:spPr>
            <a:xfrm rot="16200000">
              <a:off x="1550519" y="4793790"/>
              <a:ext cx="462660" cy="218440"/>
            </a:xfrm>
            <a:prstGeom prst="flowChartMerge">
              <a:avLst/>
            </a:prstGeom>
            <a:solidFill>
              <a:schemeClr val="bg1"/>
            </a:solidFill>
            <a:ln cap="rnd">
              <a:noFill/>
              <a:round/>
            </a:ln>
            <a:effectLst>
              <a:outerShdw blurRad="508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828790" y="2039620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查看社区的模型动态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点击卡片查看模型基本信息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搜索社区动态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收藏自己喜欢的模型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查看社区动态浏览历史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编辑动态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2"/>
          <a:srcRect l="1659" t="1258" r="2245" b="1845"/>
          <a:stretch>
            <a:fillRect/>
          </a:stretch>
        </p:blipFill>
        <p:spPr>
          <a:xfrm>
            <a:off x="3989950" y="639507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8" b="19078"/>
          <a:stretch>
            <a:fillRect/>
          </a:stretch>
        </p:blipFill>
        <p:spPr/>
      </p:pic>
      <p:sp>
        <p:nvSpPr>
          <p:cNvPr id="3" name="Parallelogram 2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 rot="16200000" flipH="1">
            <a:off x="3581400" y="-2666999"/>
            <a:ext cx="5029202" cy="12192000"/>
          </a:xfrm>
          <a:prstGeom prst="parallelogram">
            <a:avLst>
              <a:gd name="adj" fmla="val 15086"/>
            </a:avLst>
          </a:prstGeom>
          <a:gradFill flip="none" rotWithShape="1">
            <a:gsLst>
              <a:gs pos="100000">
                <a:schemeClr val="accent6">
                  <a:alpha val="59000"/>
                </a:schemeClr>
              </a:gs>
              <a:gs pos="12000">
                <a:schemeClr val="accent1">
                  <a:alpha val="7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191" b="191"/>
          <a:stretch>
            <a:fillRect/>
          </a:stretch>
        </p:blipFill>
        <p:spPr>
          <a:xfrm>
            <a:off x="4978645" y="638237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 Placeholder 2"/>
          <p:cNvSpPr txBox="1"/>
          <p:nvPr/>
        </p:nvSpPr>
        <p:spPr>
          <a:xfrm>
            <a:off x="980440" y="2292350"/>
            <a:ext cx="3131185" cy="1724660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+mj-lt"/>
              </a:rPr>
              <a:t>社区</a:t>
            </a:r>
            <a:r>
              <a:rPr lang="en-US" altLang="zh-CN" sz="5400" b="1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l"/>
            <a:r>
              <a:rPr lang="zh-CN" altLang="en-US" sz="4400" b="1" dirty="0">
                <a:solidFill>
                  <a:schemeClr val="tx1"/>
                </a:solidFill>
                <a:latin typeface="+mj-lt"/>
              </a:rPr>
              <a:t>关注动态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12760" y="2149475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查看已关注用户的动态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点击卡片查看模型基本信息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搜索关注动态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收藏自己喜欢的模型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查看关注动态浏览历史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编辑动态</a:t>
            </a:r>
          </a:p>
        </p:txBody>
      </p:sp>
      <p:grpSp>
        <p:nvGrpSpPr>
          <p:cNvPr id="316" name="组合 31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1536065" y="4667250"/>
            <a:ext cx="2341245" cy="756285"/>
            <a:chOff x="1544042" y="4365248"/>
            <a:chExt cx="2341245" cy="1104265"/>
          </a:xfrm>
          <a:effectLst>
            <a:outerShdw blurRad="317500" dist="88900" dir="2700000" algn="tl" rotWithShape="0">
              <a:schemeClr val="accent6">
                <a:alpha val="25000"/>
              </a:schemeClr>
            </a:outerShdw>
          </a:effectLst>
        </p:grpSpPr>
        <p:grpSp>
          <p:nvGrpSpPr>
            <p:cNvPr id="317" name="Group 10"/>
            <p:cNvGrpSpPr/>
            <p:nvPr/>
          </p:nvGrpSpPr>
          <p:grpSpPr>
            <a:xfrm>
              <a:off x="1544042" y="4365248"/>
              <a:ext cx="2341245" cy="1104265"/>
              <a:chOff x="9349774" y="9462313"/>
              <a:chExt cx="4682489" cy="2208527"/>
            </a:xfrm>
          </p:grpSpPr>
          <p:sp>
            <p:nvSpPr>
              <p:cNvPr id="319" name="Rounded Rectangle"/>
              <p:cNvSpPr/>
              <p:nvPr/>
            </p:nvSpPr>
            <p:spPr>
              <a:xfrm>
                <a:off x="9349774" y="9462313"/>
                <a:ext cx="4682489" cy="2208527"/>
              </a:xfrm>
              <a:prstGeom prst="roundRect">
                <a:avLst>
                  <a:gd name="adj" fmla="val 5139"/>
                </a:avLst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 w="25400">
                <a:noFill/>
                <a:miter lim="400000"/>
              </a:ln>
              <a:effectLst>
                <a:outerShdw blurRad="1270000" dist="38100" dir="5400000" sx="106000" sy="106000" algn="t" rotWithShape="0">
                  <a:schemeClr val="accent2">
                    <a:lumMod val="75000"/>
                    <a:alpha val="40000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ym typeface="Retro Cute Medium" charset="0"/>
                </a:endParaRPr>
              </a:p>
            </p:txBody>
          </p:sp>
          <p:sp>
            <p:nvSpPr>
              <p:cNvPr id="320" name="TextBox 12"/>
              <p:cNvSpPr txBox="1"/>
              <p:nvPr/>
            </p:nvSpPr>
            <p:spPr>
              <a:xfrm>
                <a:off x="10041924" y="9718853"/>
                <a:ext cx="3990339" cy="1704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3200" b="1" dirty="0">
                    <a:solidFill>
                      <a:schemeClr val="bg1"/>
                    </a:solidFill>
                    <a:latin typeface="+mj-lt"/>
                  </a:rPr>
                  <a:t>主要功能</a:t>
                </a:r>
              </a:p>
            </p:txBody>
          </p:sp>
        </p:grpSp>
        <p:sp>
          <p:nvSpPr>
            <p:cNvPr id="318" name="Flowchart: Merge 14"/>
            <p:cNvSpPr/>
            <p:nvPr/>
          </p:nvSpPr>
          <p:spPr>
            <a:xfrm rot="16200000">
              <a:off x="1550519" y="4793790"/>
              <a:ext cx="462660" cy="218440"/>
            </a:xfrm>
            <a:prstGeom prst="flowChartMerge">
              <a:avLst/>
            </a:prstGeom>
            <a:solidFill>
              <a:schemeClr val="bg1"/>
            </a:solidFill>
            <a:ln cap="rnd">
              <a:noFill/>
              <a:round/>
            </a:ln>
            <a:effectLst>
              <a:outerShdw blurRad="508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41" name="矩形 4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1535953" y="4367940"/>
            <a:ext cx="1317812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1659" t="1258" r="2245" b="1845"/>
          <a:stretch>
            <a:fillRect/>
          </a:stretch>
        </p:blipFill>
        <p:spPr>
          <a:xfrm>
            <a:off x="399233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730" y="1791335"/>
            <a:ext cx="4034790" cy="2345690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查看模型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3882303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用户可以通过点击对应模型卡片查看模型基本信息，除了主页的模型卡片已有信息外，社区模型卡片可以查看模型创建时间、模型文件大小、设备信息等。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52145" y="1791970"/>
            <a:ext cx="1134110" cy="1427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rcRect l="343" r="343"/>
          <a:stretch>
            <a:fillRect/>
          </a:stretch>
        </p:blipFill>
        <p:spPr>
          <a:xfrm>
            <a:off x="8434814" y="702104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227330" y="1671320"/>
            <a:ext cx="2952115" cy="3653790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227153" y="724236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模型卡片功能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15890" y="1409917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79885" y="1930953"/>
            <a:ext cx="2636365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卡片会显示出社区用户创建模型时填写的标题、描述、备注以及类别标签。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模型卡片支持预览模型、分享模型卡片、点赞评论等功能。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487" r="487"/>
          <a:stretch>
            <a:fillRect/>
          </a:stretch>
        </p:blipFill>
        <p:spPr>
          <a:xfrm>
            <a:off x="3373120" y="527050"/>
            <a:ext cx="2603500" cy="5292090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: 圆角 9"/>
          <p:cNvSpPr/>
          <p:nvPr/>
        </p:nvSpPr>
        <p:spPr>
          <a:xfrm>
            <a:off x="3559175" y="2555241"/>
            <a:ext cx="1328420" cy="393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3612515" y="3827780"/>
            <a:ext cx="2033905" cy="8134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8"/>
          <p:cNvSpPr/>
          <p:nvPr/>
        </p:nvSpPr>
        <p:spPr>
          <a:xfrm>
            <a:off x="3608705" y="5022850"/>
            <a:ext cx="534035" cy="4787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rcRect t="698" b="698"/>
          <a:stretch>
            <a:fillRect/>
          </a:stretch>
        </p:blipFill>
        <p:spPr>
          <a:xfrm>
            <a:off x="3344545" y="527050"/>
            <a:ext cx="2660650" cy="5292090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: 圆角 20"/>
          <p:cNvSpPr/>
          <p:nvPr/>
        </p:nvSpPr>
        <p:spPr>
          <a:xfrm>
            <a:off x="4081780" y="5032375"/>
            <a:ext cx="1564640" cy="4787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rcRect l="416" r="416"/>
          <a:stretch>
            <a:fillRect/>
          </a:stretch>
        </p:blipFill>
        <p:spPr>
          <a:xfrm>
            <a:off x="3344545" y="517841"/>
            <a:ext cx="2660650" cy="5355590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rcRect l="488" r="488"/>
          <a:stretch>
            <a:fillRect/>
          </a:stretch>
        </p:blipFill>
        <p:spPr>
          <a:xfrm>
            <a:off x="6302375" y="555625"/>
            <a:ext cx="2620010" cy="5325745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矩形: 圆角 2"/>
          <p:cNvSpPr/>
          <p:nvPr/>
        </p:nvSpPr>
        <p:spPr>
          <a:xfrm>
            <a:off x="8353425" y="2181143"/>
            <a:ext cx="336550" cy="3740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rcRect l="101" r="101"/>
          <a:stretch>
            <a:fillRect/>
          </a:stretch>
        </p:blipFill>
        <p:spPr>
          <a:xfrm>
            <a:off x="6248083" y="536257"/>
            <a:ext cx="2660650" cy="5354955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rcRect l="483" r="483"/>
          <a:stretch>
            <a:fillRect/>
          </a:stretch>
        </p:blipFill>
        <p:spPr>
          <a:xfrm>
            <a:off x="9288780" y="518160"/>
            <a:ext cx="2638425" cy="5362575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矩形: 圆角 10"/>
          <p:cNvSpPr/>
          <p:nvPr/>
        </p:nvSpPr>
        <p:spPr>
          <a:xfrm>
            <a:off x="11252835" y="2722880"/>
            <a:ext cx="391160" cy="2127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rcRect t="114" b="114"/>
          <a:stretch>
            <a:fillRect/>
          </a:stretch>
        </p:blipFill>
        <p:spPr>
          <a:xfrm>
            <a:off x="9288780" y="517841"/>
            <a:ext cx="2679065" cy="5391785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1" grpId="0" bldLvl="0" animBg="1"/>
      <p:bldP spid="11" grpId="1" bldLvl="0" animBg="1"/>
      <p:bldP spid="15" grpId="0" bldLvl="0" animBg="1"/>
      <p:bldP spid="15" grpId="1" animBg="1"/>
      <p:bldP spid="21" grpId="0" bldLvl="0" animBg="1"/>
      <p:bldP spid="34" grpId="0" bldLvl="0" animBg="1"/>
      <p:bldP spid="4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1659" t="1258" r="2245" b="1845"/>
          <a:stretch>
            <a:fillRect/>
          </a:stretch>
        </p:blipFill>
        <p:spPr>
          <a:xfrm>
            <a:off x="399233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553" y="1791586"/>
            <a:ext cx="4035035" cy="1890587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搜索模型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388230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用户可以在社区动态页通过动态标题关键词搜索（以“猫”为例）。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也可以在关注动态通过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动态标题关键词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搜索（以“狐狸”为例）。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14680" y="1422400"/>
            <a:ext cx="300355" cy="3092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CFF9AE"/>
                  </a:gs>
                  <a:gs pos="90000">
                    <a:srgbClr val="49E7CE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1112040" y="1562100"/>
            <a:ext cx="2849245" cy="49212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950200" y="2210572"/>
            <a:ext cx="762632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 l="874" r="874"/>
          <a:stretch>
            <a:fillRect/>
          </a:stretch>
        </p:blipFill>
        <p:spPr>
          <a:xfrm>
            <a:off x="8819786" y="637778"/>
            <a:ext cx="2774044" cy="561092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rcRect l="201" r="201"/>
          <a:stretch>
            <a:fillRect/>
          </a:stretch>
        </p:blipFill>
        <p:spPr>
          <a:xfrm>
            <a:off x="399233" y="677066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rcRect l="770" r="770"/>
          <a:stretch>
            <a:fillRect/>
          </a:stretch>
        </p:blipFill>
        <p:spPr>
          <a:xfrm>
            <a:off x="8819786" y="609298"/>
            <a:ext cx="2774044" cy="561092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1193955" y="1557655"/>
            <a:ext cx="2767330" cy="51435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7700" y="1455420"/>
            <a:ext cx="300355" cy="3092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CFF9AE"/>
                  </a:gs>
                  <a:gs pos="90000">
                    <a:srgbClr val="49E7CE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1659" t="1258" r="2245" b="1845"/>
          <a:stretch>
            <a:fillRect/>
          </a:stretch>
        </p:blipFill>
        <p:spPr>
          <a:xfrm>
            <a:off x="319961" y="662156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553" y="1791586"/>
            <a:ext cx="4035035" cy="1890587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历史记录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388230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用户可以在社区动态页点击图标查看社区动态页的浏览历史。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同样地，也可以在关注动态界面查看关注动态的浏览历史。</a:t>
            </a:r>
          </a:p>
        </p:txBody>
      </p:sp>
      <p:sp>
        <p:nvSpPr>
          <p:cNvPr id="3" name="椭圆 2"/>
          <p:cNvSpPr/>
          <p:nvPr/>
        </p:nvSpPr>
        <p:spPr>
          <a:xfrm>
            <a:off x="2582545" y="1422400"/>
            <a:ext cx="300355" cy="3092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CFF9AE"/>
                  </a:gs>
                  <a:gs pos="90000">
                    <a:srgbClr val="49E7CE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2883055" y="1644650"/>
            <a:ext cx="1078230" cy="40957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950200" y="2210572"/>
            <a:ext cx="762632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 t="302" b="302"/>
          <a:stretch>
            <a:fillRect/>
          </a:stretch>
        </p:blipFill>
        <p:spPr>
          <a:xfrm>
            <a:off x="8819786" y="637778"/>
            <a:ext cx="2774044" cy="561092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rcRect t="14" b="14"/>
          <a:stretch>
            <a:fillRect/>
          </a:stretch>
        </p:blipFill>
        <p:spPr>
          <a:xfrm>
            <a:off x="319961" y="652018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rcRect l="454" r="454"/>
          <a:stretch>
            <a:fillRect/>
          </a:stretch>
        </p:blipFill>
        <p:spPr>
          <a:xfrm>
            <a:off x="8802641" y="633676"/>
            <a:ext cx="2774044" cy="561092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2900835" y="1641475"/>
            <a:ext cx="1043305" cy="40449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549525" y="1447165"/>
            <a:ext cx="300355" cy="3092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CFF9AE"/>
                  </a:gs>
                  <a:gs pos="90000">
                    <a:srgbClr val="49E7CE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1659" t="1258" r="2245" b="1845"/>
          <a:stretch>
            <a:fillRect/>
          </a:stretch>
        </p:blipFill>
        <p:spPr>
          <a:xfrm>
            <a:off x="361589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730" y="1611630"/>
            <a:ext cx="4231005" cy="2078990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消息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130" y="1804035"/>
            <a:ext cx="395033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点击社区右上角的消息按钮可以进入消息列表页查看我的消息。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选择具体的聊天进入聊天窗口进行对话。</a:t>
            </a:r>
          </a:p>
        </p:txBody>
      </p:sp>
      <p:sp>
        <p:nvSpPr>
          <p:cNvPr id="3" name="椭圆 2"/>
          <p:cNvSpPr/>
          <p:nvPr/>
        </p:nvSpPr>
        <p:spPr>
          <a:xfrm>
            <a:off x="2187575" y="1059815"/>
            <a:ext cx="752475" cy="3257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2768755" y="1498600"/>
            <a:ext cx="1129665" cy="59753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rcRect l="343" r="343"/>
          <a:stretch>
            <a:fillRect/>
          </a:stretch>
        </p:blipFill>
        <p:spPr>
          <a:xfrm>
            <a:off x="8853448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/>
          <p:cNvCxnSpPr/>
          <p:nvPr/>
        </p:nvCxnSpPr>
        <p:spPr>
          <a:xfrm>
            <a:off x="7950200" y="2210572"/>
            <a:ext cx="762632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>
            <a:off x="9018270" y="2018030"/>
            <a:ext cx="2400935" cy="4622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rcRect l="130" r="130"/>
          <a:stretch>
            <a:fillRect/>
          </a:stretch>
        </p:blipFill>
        <p:spPr>
          <a:xfrm>
            <a:off x="8853448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0" grpId="0" bldLvl="0" animBg="1"/>
      <p:bldP spid="10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1659" t="1258" r="2245" b="1845"/>
          <a:stretch>
            <a:fillRect/>
          </a:stretch>
        </p:blipFill>
        <p:spPr>
          <a:xfrm>
            <a:off x="403569" y="637778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730" y="1611630"/>
            <a:ext cx="4269740" cy="2116455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编辑动态</a:t>
            </a:r>
            <a:r>
              <a:rPr lang="en-US" altLang="zh-CN" sz="3200" b="1" dirty="0">
                <a:latin typeface="+mj-lt"/>
              </a:rPr>
              <a:t>Ⅰ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4033365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直接点击社区动态或关注动态右下角加号图标即可编辑动态。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可选择的模型上传方式包括现场拍摄、已建模型导入和外部导入。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488767" y="5068840"/>
            <a:ext cx="406197" cy="3908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l="130" r="130"/>
          <a:stretch>
            <a:fillRect/>
          </a:stretch>
        </p:blipFill>
        <p:spPr>
          <a:xfrm>
            <a:off x="8578097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: 圆角 9"/>
          <p:cNvSpPr/>
          <p:nvPr/>
        </p:nvSpPr>
        <p:spPr>
          <a:xfrm>
            <a:off x="8877935" y="3048635"/>
            <a:ext cx="711835" cy="678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rcRect l="414" r="414"/>
          <a:stretch>
            <a:fillRect/>
          </a:stretch>
        </p:blipFill>
        <p:spPr>
          <a:xfrm>
            <a:off x="8583660" y="672068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接箭头连接符 3"/>
          <p:cNvCxnSpPr/>
          <p:nvPr/>
        </p:nvCxnSpPr>
        <p:spPr>
          <a:xfrm flipH="1">
            <a:off x="2841780" y="2096135"/>
            <a:ext cx="1056640" cy="286893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7579515" y="2539365"/>
            <a:ext cx="861060" cy="889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8836660" y="1524635"/>
            <a:ext cx="3225800" cy="3823335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949332" y="107377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编辑动态</a:t>
            </a:r>
            <a:r>
              <a:rPr lang="en-US" altLang="zh-CN" sz="3200" b="1" dirty="0">
                <a:latin typeface="+mj-lt"/>
              </a:rPr>
              <a:t>Ⅱ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4038069" y="793058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9047480" y="1715135"/>
            <a:ext cx="280416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选择现场拍摄根据指引完成视频拍摄和模型创建。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选择已建模型导入需要用户在已完成的建模中选择模型上传。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模型上传完成后可以添加文本描述，对模型进行预览。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rcRect l="618" r="618"/>
          <a:stretch>
            <a:fillRect/>
          </a:stretch>
        </p:blipFill>
        <p:spPr>
          <a:xfrm>
            <a:off x="201930" y="904875"/>
            <a:ext cx="2665730" cy="5363845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 descr="C:/Users/86151/Desktop/社区-编辑动态-拍摄.png社区-编辑动态-拍摄"/>
          <p:cNvPicPr>
            <a:picLocks noChangeAspect="1"/>
          </p:cNvPicPr>
          <p:nvPr/>
        </p:nvPicPr>
        <p:blipFill>
          <a:blip r:embed="rId7"/>
          <a:srcRect l="436" r="1728"/>
          <a:stretch>
            <a:fillRect/>
          </a:stretch>
        </p:blipFill>
        <p:spPr>
          <a:xfrm>
            <a:off x="3041650" y="941070"/>
            <a:ext cx="2637790" cy="5307965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rcRect t="83" b="83"/>
          <a:stretch>
            <a:fillRect/>
          </a:stretch>
        </p:blipFill>
        <p:spPr>
          <a:xfrm>
            <a:off x="5880735" y="941070"/>
            <a:ext cx="2647315" cy="5327650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: 圆角 9"/>
          <p:cNvSpPr/>
          <p:nvPr/>
        </p:nvSpPr>
        <p:spPr>
          <a:xfrm>
            <a:off x="479425" y="4457700"/>
            <a:ext cx="2138045" cy="3054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9"/>
          <p:cNvSpPr/>
          <p:nvPr/>
        </p:nvSpPr>
        <p:spPr>
          <a:xfrm>
            <a:off x="479425" y="4763135"/>
            <a:ext cx="2138045" cy="3054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C:/Users/86151/Desktop/WPS图片(1).pngWPS图片(1)"/>
          <p:cNvPicPr>
            <a:picLocks noChangeAspect="1"/>
          </p:cNvPicPr>
          <p:nvPr/>
        </p:nvPicPr>
        <p:blipFill>
          <a:blip r:embed="rId9"/>
          <a:srcRect t="41" b="41"/>
          <a:stretch>
            <a:fillRect/>
          </a:stretch>
        </p:blipFill>
        <p:spPr>
          <a:xfrm>
            <a:off x="3021330" y="938212"/>
            <a:ext cx="2632075" cy="5297170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rcRect t="10" b="10"/>
          <a:stretch>
            <a:fillRect/>
          </a:stretch>
        </p:blipFill>
        <p:spPr>
          <a:xfrm>
            <a:off x="5854700" y="948112"/>
            <a:ext cx="2647315" cy="5327650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: 圆角 9"/>
          <p:cNvSpPr/>
          <p:nvPr/>
        </p:nvSpPr>
        <p:spPr>
          <a:xfrm>
            <a:off x="7936230" y="4843145"/>
            <a:ext cx="308610" cy="2711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9"/>
          <p:cNvSpPr/>
          <p:nvPr/>
        </p:nvSpPr>
        <p:spPr>
          <a:xfrm>
            <a:off x="7936230" y="1959610"/>
            <a:ext cx="308610" cy="2781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9"/>
          <p:cNvSpPr/>
          <p:nvPr/>
        </p:nvSpPr>
        <p:spPr>
          <a:xfrm>
            <a:off x="7944485" y="1365885"/>
            <a:ext cx="308610" cy="2768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rcRect t="336" b="336"/>
          <a:stretch>
            <a:fillRect/>
          </a:stretch>
        </p:blipFill>
        <p:spPr>
          <a:xfrm>
            <a:off x="5853699" y="948169"/>
            <a:ext cx="2650490" cy="5334000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ldLvl="0" animBg="1"/>
      <p:bldP spid="8" grpId="2" animBg="1"/>
      <p:bldP spid="6" grpId="0" bldLvl="0" animBg="1"/>
      <p:bldP spid="14" grpId="1" bldLvl="0" animBg="1"/>
      <p:bldP spid="15" grpId="1" bldLvl="0" animBg="1"/>
      <p:bldP spid="16" grpId="1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3808730" y="1611630"/>
            <a:ext cx="4269740" cy="2237105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860432" y="690942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编辑动态</a:t>
            </a:r>
            <a:r>
              <a:rPr lang="en-US" altLang="zh-CN" sz="3200" b="1" dirty="0">
                <a:latin typeface="+mj-lt"/>
              </a:rPr>
              <a:t>Ⅲ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49169" y="137662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3961285" y="1803953"/>
            <a:ext cx="403336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点击展开可见范围选择列表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选择发送时间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保存动态草稿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确认无误后上传动态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rcRect l="449" r="449"/>
          <a:stretch>
            <a:fillRect/>
          </a:stretch>
        </p:blipFill>
        <p:spPr>
          <a:xfrm>
            <a:off x="399660" y="690942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14" b="14"/>
          <a:stretch>
            <a:fillRect/>
          </a:stretch>
        </p:blipFill>
        <p:spPr>
          <a:xfrm>
            <a:off x="8592067" y="680147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: 圆角 17"/>
          <p:cNvSpPr/>
          <p:nvPr/>
        </p:nvSpPr>
        <p:spPr>
          <a:xfrm>
            <a:off x="9403715" y="4324350"/>
            <a:ext cx="1181100" cy="16052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870990" y="2199640"/>
            <a:ext cx="1101090" cy="157226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7579515" y="2802890"/>
            <a:ext cx="861060" cy="889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rcRect l="414" r="414"/>
          <a:stretch>
            <a:fillRect/>
          </a:stretch>
        </p:blipFill>
        <p:spPr>
          <a:xfrm>
            <a:off x="8592067" y="703724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: 圆角 17"/>
          <p:cNvSpPr/>
          <p:nvPr/>
        </p:nvSpPr>
        <p:spPr>
          <a:xfrm>
            <a:off x="9121140" y="4523740"/>
            <a:ext cx="1777365" cy="1432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7"/>
          <p:cNvSpPr/>
          <p:nvPr/>
        </p:nvSpPr>
        <p:spPr>
          <a:xfrm>
            <a:off x="2199005" y="3849370"/>
            <a:ext cx="737235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7"/>
          <p:cNvSpPr/>
          <p:nvPr/>
        </p:nvSpPr>
        <p:spPr>
          <a:xfrm>
            <a:off x="2199005" y="4418965"/>
            <a:ext cx="737235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rcRect t="335" b="335"/>
          <a:stretch>
            <a:fillRect/>
          </a:stretch>
        </p:blipFill>
        <p:spPr>
          <a:xfrm>
            <a:off x="8575634" y="680147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rcRect l="94" r="94"/>
          <a:stretch>
            <a:fillRect/>
          </a:stretch>
        </p:blipFill>
        <p:spPr>
          <a:xfrm>
            <a:off x="8573961" y="703724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: 圆角 17"/>
          <p:cNvSpPr/>
          <p:nvPr/>
        </p:nvSpPr>
        <p:spPr>
          <a:xfrm>
            <a:off x="2537460" y="1093470"/>
            <a:ext cx="333375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7"/>
          <p:cNvSpPr/>
          <p:nvPr/>
        </p:nvSpPr>
        <p:spPr>
          <a:xfrm>
            <a:off x="1521460" y="5369560"/>
            <a:ext cx="1260475" cy="344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918615" y="2501900"/>
            <a:ext cx="1113790" cy="180467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97025" y="1398270"/>
            <a:ext cx="1042035" cy="150368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2808760" y="3351530"/>
            <a:ext cx="1174750" cy="192087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6" grpId="0" bldLvl="0" animBg="1"/>
      <p:bldP spid="8" grpId="0" bldLvl="0" animBg="1"/>
      <p:bldP spid="8" grpId="1" animBg="1"/>
      <p:bldP spid="13" grpId="0" bldLvl="0" animBg="1"/>
      <p:bldP spid="13" grpId="1" animBg="1"/>
      <p:bldP spid="19" grpId="0" bldLvl="0" animBg="1"/>
      <p:bldP spid="19" grpId="1" animBg="1"/>
      <p:bldP spid="2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371600"/>
            <a:ext cx="12228512" cy="8127188"/>
          </a:xfrm>
          <a:prstGeom prst="rect">
            <a:avLst/>
          </a:prstGeom>
        </p:spPr>
      </p:pic>
      <p:sp>
        <p:nvSpPr>
          <p:cNvPr id="5" name="TextBox 3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 txBox="1"/>
          <p:nvPr/>
        </p:nvSpPr>
        <p:spPr>
          <a:xfrm>
            <a:off x="2405757" y="2305776"/>
            <a:ext cx="730746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spc="300" dirty="0">
                <a:solidFill>
                  <a:srgbClr val="0D0659"/>
                </a:solidFill>
                <a:cs typeface="+mn-ea"/>
                <a:sym typeface="+mn-lt"/>
              </a:rPr>
              <a:t>PART ONE</a:t>
            </a:r>
            <a:endParaRPr lang="id-ID" sz="8000" b="1" spc="300" dirty="0">
              <a:solidFill>
                <a:srgbClr val="0D0659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2"/>
            </a:gs>
            <a:gs pos="99213">
              <a:schemeClr val="bg1"/>
            </a:gs>
            <a:gs pos="63000">
              <a:schemeClr val="bg1">
                <a:lumMod val="95000"/>
              </a:schemeClr>
            </a:gs>
            <a:gs pos="43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93631"/>
            <a:ext cx="12192000" cy="8651631"/>
          </a:xfrm>
          <a:prstGeom prst="rect">
            <a:avLst/>
          </a:prstGeom>
        </p:spPr>
      </p:pic>
      <p:sp>
        <p:nvSpPr>
          <p:cNvPr id="5" name="TextBox 3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 txBox="1"/>
          <p:nvPr/>
        </p:nvSpPr>
        <p:spPr>
          <a:xfrm>
            <a:off x="2405757" y="2305776"/>
            <a:ext cx="730746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spc="300" dirty="0">
                <a:solidFill>
                  <a:srgbClr val="0D0659"/>
                </a:solidFill>
                <a:cs typeface="+mn-ea"/>
                <a:sym typeface="+mn-lt"/>
              </a:rPr>
              <a:t>PART FOUR</a:t>
            </a:r>
            <a:endParaRPr lang="id-ID" sz="8000" b="1" spc="300" dirty="0">
              <a:solidFill>
                <a:srgbClr val="0D0659"/>
              </a:solidFill>
              <a:cs typeface="+mn-ea"/>
              <a:sym typeface="+mn-lt"/>
            </a:endParaRPr>
          </a:p>
        </p:txBody>
      </p:sp>
      <p:sp>
        <p:nvSpPr>
          <p:cNvPr id="2" name="TextBox 3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 txBox="1"/>
          <p:nvPr/>
        </p:nvSpPr>
        <p:spPr>
          <a:xfrm>
            <a:off x="7475257" y="4801702"/>
            <a:ext cx="150872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>
                <a:solidFill>
                  <a:srgbClr val="0D0659"/>
                </a:solidFill>
                <a:cs typeface="+mn-ea"/>
                <a:sym typeface="+mn-lt"/>
              </a:rPr>
              <a:t>我的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C:/Users/YOGA/Documents/xwechat_files/wxid_245f5hea2e2812_96da/temp/InputTemp/49423398-5202-4473-a77c-4ca26cad4ffc.png49423398-5202-4473-a77c-4ca26cad4ffc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51" r="1751"/>
          <a:stretch>
            <a:fillRect/>
          </a:stretch>
        </p:blipFill>
        <p:spPr>
          <a:xfrm>
            <a:off x="5051298" y="1147435"/>
            <a:ext cx="2093975" cy="4547722"/>
          </a:xfrm>
        </p:spPr>
      </p:pic>
      <p:grpSp>
        <p:nvGrpSpPr>
          <p:cNvPr id="6" name="Group 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1196173" y="1602634"/>
            <a:ext cx="3228408" cy="1311946"/>
            <a:chOff x="1441101" y="993866"/>
            <a:chExt cx="5165452" cy="2099113"/>
          </a:xfrm>
        </p:grpSpPr>
        <p:sp>
          <p:nvSpPr>
            <p:cNvPr id="7" name="Text Placeholder 2"/>
            <p:cNvSpPr txBox="1"/>
            <p:nvPr/>
          </p:nvSpPr>
          <p:spPr>
            <a:xfrm>
              <a:off x="1441101" y="1443601"/>
              <a:ext cx="5165452" cy="1649378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3600" dirty="0">
                  <a:solidFill>
                    <a:schemeClr val="tx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我的</a:t>
              </a:r>
            </a:p>
            <a:p>
              <a:pPr algn="l"/>
              <a:r>
                <a:rPr lang="zh-CN" altLang="en-US" sz="3600" dirty="0">
                  <a:solidFill>
                    <a:schemeClr val="tx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个人主页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1101" y="993866"/>
              <a:ext cx="3310911" cy="39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1000" spc="188" dirty="0">
                <a:solidFill>
                  <a:schemeClr val="accent1"/>
                </a:solidFill>
                <a:ea typeface="方正风雅楷宋简体 Medium" panose="02000600000000000000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Group 2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8025755" y="2147183"/>
            <a:ext cx="3982085" cy="3279775"/>
            <a:chOff x="3723497" y="8773297"/>
            <a:chExt cx="5776422" cy="4757651"/>
          </a:xfrm>
          <a:solidFill>
            <a:srgbClr val="365997"/>
          </a:solidFill>
        </p:grpSpPr>
        <p:sp>
          <p:nvSpPr>
            <p:cNvPr id="27" name="Rectangle: Rounded Corners 25"/>
            <p:cNvSpPr/>
            <p:nvPr/>
          </p:nvSpPr>
          <p:spPr>
            <a:xfrm>
              <a:off x="3723497" y="8773297"/>
              <a:ext cx="5776422" cy="4757651"/>
            </a:xfrm>
            <a:prstGeom prst="roundRect">
              <a:avLst>
                <a:gd name="adj" fmla="val 6061"/>
              </a:avLst>
            </a:prstGeom>
            <a:solidFill>
              <a:srgbClr val="AEB2B4"/>
            </a:solidFill>
            <a:ln>
              <a:noFill/>
            </a:ln>
            <a:effectLst>
              <a:outerShdw blurRad="1270000" dist="647700" dir="8100000" sx="80000" sy="8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8" name="Group 30"/>
            <p:cNvGrpSpPr/>
            <p:nvPr/>
          </p:nvGrpSpPr>
          <p:grpSpPr>
            <a:xfrm>
              <a:off x="3863261" y="8912362"/>
              <a:ext cx="5366518" cy="4409463"/>
              <a:chOff x="1196183" y="6445107"/>
              <a:chExt cx="5366518" cy="4409463"/>
            </a:xfrm>
            <a:grpFill/>
          </p:grpSpPr>
          <p:sp>
            <p:nvSpPr>
              <p:cNvPr id="29" name="Rectangle 33"/>
              <p:cNvSpPr/>
              <p:nvPr/>
            </p:nvSpPr>
            <p:spPr>
              <a:xfrm>
                <a:off x="1743336" y="6463530"/>
                <a:ext cx="4819365" cy="4391040"/>
              </a:xfrm>
              <a:prstGeom prst="rect">
                <a:avLst/>
              </a:prstGeom>
              <a:solidFill>
                <a:srgbClr val="AEB2B4"/>
              </a:solidFill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主要功能：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1.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查看关注用户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 /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“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我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”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的粉丝用户</a:t>
                </a:r>
                <a:endPara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2.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进入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“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设置中心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”</a:t>
                </a:r>
                <a:endPara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3.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查看模型收藏夹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4.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查看下载记录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5.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查看草稿箱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6.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查看订阅套餐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7.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查看近期建模数据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8.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更换头像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/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背景</a:t>
                </a:r>
                <a:endPara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</p:txBody>
          </p:sp>
          <p:sp>
            <p:nvSpPr>
              <p:cNvPr id="30" name="Freeform: Shape 35"/>
              <p:cNvSpPr/>
              <p:nvPr/>
            </p:nvSpPr>
            <p:spPr>
              <a:xfrm>
                <a:off x="1196183" y="6445107"/>
                <a:ext cx="347253" cy="302238"/>
              </a:xfrm>
              <a:custGeom>
                <a:avLst/>
                <a:gdLst>
                  <a:gd name="connsiteX0" fmla="*/ 395021 w 395021"/>
                  <a:gd name="connsiteY0" fmla="*/ 0 h 343815"/>
                  <a:gd name="connsiteX1" fmla="*/ 395021 w 395021"/>
                  <a:gd name="connsiteY1" fmla="*/ 70714 h 343815"/>
                  <a:gd name="connsiteX2" fmla="*/ 320650 w 395021"/>
                  <a:gd name="connsiteY2" fmla="*/ 179223 h 343815"/>
                  <a:gd name="connsiteX3" fmla="*/ 395021 w 395021"/>
                  <a:gd name="connsiteY3" fmla="*/ 179223 h 343815"/>
                  <a:gd name="connsiteX4" fmla="*/ 395021 w 395021"/>
                  <a:gd name="connsiteY4" fmla="*/ 343815 h 343815"/>
                  <a:gd name="connsiteX5" fmla="*/ 242621 w 395021"/>
                  <a:gd name="connsiteY5" fmla="*/ 343815 h 343815"/>
                  <a:gd name="connsiteX6" fmla="*/ 242621 w 395021"/>
                  <a:gd name="connsiteY6" fmla="*/ 179223 h 343815"/>
                  <a:gd name="connsiteX7" fmla="*/ 287731 w 395021"/>
                  <a:gd name="connsiteY7" fmla="*/ 63399 h 343815"/>
                  <a:gd name="connsiteX8" fmla="*/ 395021 w 395021"/>
                  <a:gd name="connsiteY8" fmla="*/ 0 h 343815"/>
                  <a:gd name="connsiteX9" fmla="*/ 152400 w 395021"/>
                  <a:gd name="connsiteY9" fmla="*/ 0 h 343815"/>
                  <a:gd name="connsiteX10" fmla="*/ 152400 w 395021"/>
                  <a:gd name="connsiteY10" fmla="*/ 70714 h 343815"/>
                  <a:gd name="connsiteX11" fmla="*/ 78029 w 395021"/>
                  <a:gd name="connsiteY11" fmla="*/ 179223 h 343815"/>
                  <a:gd name="connsiteX12" fmla="*/ 152400 w 395021"/>
                  <a:gd name="connsiteY12" fmla="*/ 179223 h 343815"/>
                  <a:gd name="connsiteX13" fmla="*/ 152400 w 395021"/>
                  <a:gd name="connsiteY13" fmla="*/ 343815 h 343815"/>
                  <a:gd name="connsiteX14" fmla="*/ 0 w 395021"/>
                  <a:gd name="connsiteY14" fmla="*/ 343815 h 343815"/>
                  <a:gd name="connsiteX15" fmla="*/ 0 w 395021"/>
                  <a:gd name="connsiteY15" fmla="*/ 179223 h 343815"/>
                  <a:gd name="connsiteX16" fmla="*/ 45111 w 395021"/>
                  <a:gd name="connsiteY16" fmla="*/ 63399 h 343815"/>
                  <a:gd name="connsiteX17" fmla="*/ 152400 w 395021"/>
                  <a:gd name="connsiteY17" fmla="*/ 0 h 3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5021" h="343815">
                    <a:moveTo>
                      <a:pt x="395021" y="0"/>
                    </a:moveTo>
                    <a:lnTo>
                      <a:pt x="395021" y="70714"/>
                    </a:lnTo>
                    <a:cubicBezTo>
                      <a:pt x="345440" y="87783"/>
                      <a:pt x="320650" y="123952"/>
                      <a:pt x="320650" y="179223"/>
                    </a:cubicBezTo>
                    <a:lnTo>
                      <a:pt x="395021" y="179223"/>
                    </a:lnTo>
                    <a:lnTo>
                      <a:pt x="395021" y="343815"/>
                    </a:lnTo>
                    <a:lnTo>
                      <a:pt x="242621" y="343815"/>
                    </a:lnTo>
                    <a:lnTo>
                      <a:pt x="242621" y="179223"/>
                    </a:lnTo>
                    <a:cubicBezTo>
                      <a:pt x="242621" y="135332"/>
                      <a:pt x="257658" y="96724"/>
                      <a:pt x="287731" y="63399"/>
                    </a:cubicBezTo>
                    <a:cubicBezTo>
                      <a:pt x="314554" y="34138"/>
                      <a:pt x="350317" y="13005"/>
                      <a:pt x="395021" y="0"/>
                    </a:cubicBezTo>
                    <a:close/>
                    <a:moveTo>
                      <a:pt x="152400" y="0"/>
                    </a:moveTo>
                    <a:lnTo>
                      <a:pt x="152400" y="70714"/>
                    </a:lnTo>
                    <a:cubicBezTo>
                      <a:pt x="102819" y="87783"/>
                      <a:pt x="78029" y="123952"/>
                      <a:pt x="78029" y="179223"/>
                    </a:cubicBezTo>
                    <a:lnTo>
                      <a:pt x="152400" y="179223"/>
                    </a:lnTo>
                    <a:lnTo>
                      <a:pt x="152400" y="343815"/>
                    </a:lnTo>
                    <a:lnTo>
                      <a:pt x="0" y="343815"/>
                    </a:lnTo>
                    <a:lnTo>
                      <a:pt x="0" y="179223"/>
                    </a:lnTo>
                    <a:cubicBezTo>
                      <a:pt x="0" y="135332"/>
                      <a:pt x="15037" y="96724"/>
                      <a:pt x="45111" y="63399"/>
                    </a:cubicBezTo>
                    <a:cubicBezTo>
                      <a:pt x="71933" y="34138"/>
                      <a:pt x="107696" y="13005"/>
                      <a:pt x="152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dist="152400" dir="2700000" sx="93000" sy="93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00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1" name="Text Placeholder 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1271260" y="3140577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4" name="直接箭头连接符 3"/>
          <p:cNvCxnSpPr>
            <a:endCxn id="3" idx="3"/>
          </p:cNvCxnSpPr>
          <p:nvPr/>
        </p:nvCxnSpPr>
        <p:spPr>
          <a:xfrm flipH="1" flipV="1">
            <a:off x="5544975" y="2498090"/>
            <a:ext cx="2995295" cy="31813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矩形: 圆角 17"/>
          <p:cNvSpPr/>
          <p:nvPr/>
        </p:nvSpPr>
        <p:spPr>
          <a:xfrm>
            <a:off x="5252085" y="2360930"/>
            <a:ext cx="292735" cy="273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6263795" y="2511425"/>
            <a:ext cx="2280920" cy="27749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: 圆角 17"/>
          <p:cNvSpPr/>
          <p:nvPr/>
        </p:nvSpPr>
        <p:spPr>
          <a:xfrm>
            <a:off x="5959475" y="2360930"/>
            <a:ext cx="256540" cy="273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7170575" y="1591310"/>
            <a:ext cx="1410335" cy="17506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矩形: 圆角 17"/>
          <p:cNvSpPr/>
          <p:nvPr/>
        </p:nvSpPr>
        <p:spPr>
          <a:xfrm>
            <a:off x="6879590" y="1350010"/>
            <a:ext cx="265430" cy="187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6033290" y="3175000"/>
            <a:ext cx="2498090" cy="41211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: 圆角 17"/>
          <p:cNvSpPr/>
          <p:nvPr/>
        </p:nvSpPr>
        <p:spPr>
          <a:xfrm>
            <a:off x="5183505" y="3013710"/>
            <a:ext cx="814070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endCxn id="15" idx="3"/>
          </p:cNvCxnSpPr>
          <p:nvPr/>
        </p:nvCxnSpPr>
        <p:spPr>
          <a:xfrm flipH="1" flipV="1">
            <a:off x="6989600" y="3177540"/>
            <a:ext cx="1579245" cy="71056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: 圆角 17"/>
          <p:cNvSpPr/>
          <p:nvPr/>
        </p:nvSpPr>
        <p:spPr>
          <a:xfrm>
            <a:off x="6179185" y="3013710"/>
            <a:ext cx="810260" cy="327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5997730" y="3771265"/>
            <a:ext cx="2584450" cy="50292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: 圆角 17"/>
          <p:cNvSpPr/>
          <p:nvPr/>
        </p:nvSpPr>
        <p:spPr>
          <a:xfrm>
            <a:off x="5156200" y="3472815"/>
            <a:ext cx="841375" cy="2984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7089295" y="3766820"/>
            <a:ext cx="1460500" cy="71437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: 圆角 17"/>
          <p:cNvSpPr/>
          <p:nvPr/>
        </p:nvSpPr>
        <p:spPr>
          <a:xfrm>
            <a:off x="6179185" y="3472815"/>
            <a:ext cx="852170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7057545" y="4754880"/>
            <a:ext cx="1508125" cy="4762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矩形: 圆角 17"/>
          <p:cNvSpPr/>
          <p:nvPr/>
        </p:nvSpPr>
        <p:spPr>
          <a:xfrm>
            <a:off x="5076190" y="3924300"/>
            <a:ext cx="1955165" cy="10560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6216170" y="1760855"/>
            <a:ext cx="2361565" cy="33559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: 圆角 17"/>
          <p:cNvSpPr/>
          <p:nvPr/>
        </p:nvSpPr>
        <p:spPr>
          <a:xfrm>
            <a:off x="5998210" y="1539240"/>
            <a:ext cx="217805" cy="2216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6867045" y="2300605"/>
            <a:ext cx="1742440" cy="278447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: 圆角 17"/>
          <p:cNvSpPr/>
          <p:nvPr/>
        </p:nvSpPr>
        <p:spPr>
          <a:xfrm>
            <a:off x="6694170" y="2098675"/>
            <a:ext cx="177165" cy="157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9" grpId="0" bldLvl="0" animBg="1"/>
      <p:bldP spid="9" grpId="1" bldLvl="0" animBg="1"/>
      <p:bldP spid="11" grpId="0" bldLvl="0" animBg="1"/>
      <p:bldP spid="11" grpId="1" bldLvl="0" animBg="1"/>
      <p:bldP spid="13" grpId="0" bldLvl="0" animBg="1"/>
      <p:bldP spid="13" grpId="1" bldLvl="0" animBg="1"/>
      <p:bldP spid="15" grpId="0" bldLvl="0" animBg="1"/>
      <p:bldP spid="15" grpId="1" bldLvl="0" animBg="1"/>
      <p:bldP spid="17" grpId="0" bldLvl="0" animBg="1"/>
      <p:bldP spid="17" grpId="1" bldLvl="0" animBg="1"/>
      <p:bldP spid="19" grpId="0" bldLvl="0" animBg="1"/>
      <p:bldP spid="19" grpId="1" bldLvl="0" animBg="1"/>
      <p:bldP spid="21" grpId="0" bldLvl="0" animBg="1"/>
      <p:bldP spid="21" grpId="1" bldLvl="0" animBg="1"/>
      <p:bldP spid="23" grpId="0" bldLvl="0" animBg="1"/>
      <p:bldP spid="23" grpId="1" bldLvl="0" animBg="1"/>
      <p:bldP spid="25" grpId="0" bldLvl="0" animBg="1"/>
      <p:bldP spid="25" grpId="1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>
            <a:grpSpLocks noChangeAspect="1"/>
          </p:cNvGrpSpPr>
          <p:nvPr/>
        </p:nvGrpSpPr>
        <p:grpSpPr bwMode="auto">
          <a:xfrm rot="3577818">
            <a:off x="-2321636" y="2922416"/>
            <a:ext cx="5713413" cy="5829301"/>
            <a:chOff x="2254" y="112"/>
            <a:chExt cx="3599" cy="3672"/>
          </a:xfrm>
        </p:grpSpPr>
        <p:sp>
          <p:nvSpPr>
            <p:cNvPr id="3" name="Freeform 5"/>
            <p:cNvSpPr/>
            <p:nvPr/>
          </p:nvSpPr>
          <p:spPr bwMode="auto">
            <a:xfrm>
              <a:off x="2385" y="268"/>
              <a:ext cx="3339" cy="3364"/>
            </a:xfrm>
            <a:custGeom>
              <a:avLst/>
              <a:gdLst>
                <a:gd name="T0" fmla="*/ 575 w 1225"/>
                <a:gd name="T1" fmla="*/ 20 h 1234"/>
                <a:gd name="T2" fmla="*/ 1204 w 1225"/>
                <a:gd name="T3" fmla="*/ 580 h 1234"/>
                <a:gd name="T4" fmla="*/ 649 w 1225"/>
                <a:gd name="T5" fmla="*/ 1213 h 1234"/>
                <a:gd name="T6" fmla="*/ 20 w 1225"/>
                <a:gd name="T7" fmla="*/ 654 h 1234"/>
                <a:gd name="T8" fmla="*/ 575 w 1225"/>
                <a:gd name="T9" fmla="*/ 2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5" h="1234">
                  <a:moveTo>
                    <a:pt x="575" y="20"/>
                  </a:moveTo>
                  <a:cubicBezTo>
                    <a:pt x="902" y="0"/>
                    <a:pt x="1184" y="250"/>
                    <a:pt x="1204" y="580"/>
                  </a:cubicBezTo>
                  <a:cubicBezTo>
                    <a:pt x="1225" y="909"/>
                    <a:pt x="976" y="1193"/>
                    <a:pt x="649" y="1213"/>
                  </a:cubicBezTo>
                  <a:cubicBezTo>
                    <a:pt x="322" y="1234"/>
                    <a:pt x="41" y="983"/>
                    <a:pt x="20" y="654"/>
                  </a:cubicBezTo>
                  <a:cubicBezTo>
                    <a:pt x="0" y="324"/>
                    <a:pt x="248" y="40"/>
                    <a:pt x="575" y="2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2350" y="221"/>
              <a:ext cx="3407" cy="3454"/>
            </a:xfrm>
            <a:custGeom>
              <a:avLst/>
              <a:gdLst>
                <a:gd name="T0" fmla="*/ 551 w 1250"/>
                <a:gd name="T1" fmla="*/ 40 h 1267"/>
                <a:gd name="T2" fmla="*/ 1209 w 1250"/>
                <a:gd name="T3" fmla="*/ 561 h 1267"/>
                <a:gd name="T4" fmla="*/ 699 w 1250"/>
                <a:gd name="T5" fmla="*/ 1227 h 1267"/>
                <a:gd name="T6" fmla="*/ 41 w 1250"/>
                <a:gd name="T7" fmla="*/ 707 h 1267"/>
                <a:gd name="T8" fmla="*/ 551 w 1250"/>
                <a:gd name="T9" fmla="*/ 40 h 1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0" h="1267">
                  <a:moveTo>
                    <a:pt x="551" y="40"/>
                  </a:moveTo>
                  <a:cubicBezTo>
                    <a:pt x="873" y="0"/>
                    <a:pt x="1168" y="233"/>
                    <a:pt x="1209" y="561"/>
                  </a:cubicBezTo>
                  <a:cubicBezTo>
                    <a:pt x="1250" y="888"/>
                    <a:pt x="1022" y="1187"/>
                    <a:pt x="699" y="1227"/>
                  </a:cubicBezTo>
                  <a:cubicBezTo>
                    <a:pt x="377" y="1267"/>
                    <a:pt x="82" y="1034"/>
                    <a:pt x="41" y="707"/>
                  </a:cubicBezTo>
                  <a:cubicBezTo>
                    <a:pt x="0" y="379"/>
                    <a:pt x="228" y="81"/>
                    <a:pt x="551" y="4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2322" y="183"/>
              <a:ext cx="3462" cy="3530"/>
            </a:xfrm>
            <a:custGeom>
              <a:avLst/>
              <a:gdLst>
                <a:gd name="T0" fmla="*/ 524 w 1270"/>
                <a:gd name="T1" fmla="*/ 60 h 1295"/>
                <a:gd name="T2" fmla="*/ 1209 w 1270"/>
                <a:gd name="T3" fmla="*/ 539 h 1295"/>
                <a:gd name="T4" fmla="*/ 746 w 1270"/>
                <a:gd name="T5" fmla="*/ 1235 h 1295"/>
                <a:gd name="T6" fmla="*/ 62 w 1270"/>
                <a:gd name="T7" fmla="*/ 756 h 1295"/>
                <a:gd name="T8" fmla="*/ 524 w 1270"/>
                <a:gd name="T9" fmla="*/ 6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295">
                  <a:moveTo>
                    <a:pt x="524" y="60"/>
                  </a:moveTo>
                  <a:cubicBezTo>
                    <a:pt x="841" y="0"/>
                    <a:pt x="1147" y="215"/>
                    <a:pt x="1209" y="539"/>
                  </a:cubicBezTo>
                  <a:cubicBezTo>
                    <a:pt x="1270" y="864"/>
                    <a:pt x="1063" y="1175"/>
                    <a:pt x="746" y="1235"/>
                  </a:cubicBezTo>
                  <a:cubicBezTo>
                    <a:pt x="429" y="1295"/>
                    <a:pt x="123" y="1080"/>
                    <a:pt x="62" y="756"/>
                  </a:cubicBezTo>
                  <a:cubicBezTo>
                    <a:pt x="0" y="432"/>
                    <a:pt x="208" y="120"/>
                    <a:pt x="524" y="6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2303" y="156"/>
              <a:ext cx="3501" cy="3587"/>
            </a:xfrm>
            <a:custGeom>
              <a:avLst/>
              <a:gdLst>
                <a:gd name="T0" fmla="*/ 495 w 1284"/>
                <a:gd name="T1" fmla="*/ 78 h 1316"/>
                <a:gd name="T2" fmla="*/ 1203 w 1284"/>
                <a:gd name="T3" fmla="*/ 515 h 1316"/>
                <a:gd name="T4" fmla="*/ 789 w 1284"/>
                <a:gd name="T5" fmla="*/ 1237 h 1316"/>
                <a:gd name="T6" fmla="*/ 81 w 1284"/>
                <a:gd name="T7" fmla="*/ 800 h 1316"/>
                <a:gd name="T8" fmla="*/ 495 w 1284"/>
                <a:gd name="T9" fmla="*/ 78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4" h="1316">
                  <a:moveTo>
                    <a:pt x="495" y="78"/>
                  </a:moveTo>
                  <a:cubicBezTo>
                    <a:pt x="805" y="0"/>
                    <a:pt x="1122" y="195"/>
                    <a:pt x="1203" y="515"/>
                  </a:cubicBezTo>
                  <a:cubicBezTo>
                    <a:pt x="1284" y="835"/>
                    <a:pt x="1099" y="1158"/>
                    <a:pt x="789" y="1237"/>
                  </a:cubicBezTo>
                  <a:cubicBezTo>
                    <a:pt x="480" y="1316"/>
                    <a:pt x="162" y="1120"/>
                    <a:pt x="81" y="800"/>
                  </a:cubicBezTo>
                  <a:cubicBezTo>
                    <a:pt x="0" y="480"/>
                    <a:pt x="185" y="157"/>
                    <a:pt x="495" y="78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290" y="134"/>
              <a:ext cx="3530" cy="3631"/>
            </a:xfrm>
            <a:custGeom>
              <a:avLst/>
              <a:gdLst>
                <a:gd name="T0" fmla="*/ 464 w 1295"/>
                <a:gd name="T1" fmla="*/ 97 h 1332"/>
                <a:gd name="T2" fmla="*/ 1194 w 1295"/>
                <a:gd name="T3" fmla="*/ 490 h 1332"/>
                <a:gd name="T4" fmla="*/ 830 w 1295"/>
                <a:gd name="T5" fmla="*/ 1235 h 1332"/>
                <a:gd name="T6" fmla="*/ 101 w 1295"/>
                <a:gd name="T7" fmla="*/ 841 h 1332"/>
                <a:gd name="T8" fmla="*/ 464 w 1295"/>
                <a:gd name="T9" fmla="*/ 97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1332">
                  <a:moveTo>
                    <a:pt x="464" y="97"/>
                  </a:moveTo>
                  <a:cubicBezTo>
                    <a:pt x="766" y="0"/>
                    <a:pt x="1093" y="176"/>
                    <a:pt x="1194" y="490"/>
                  </a:cubicBezTo>
                  <a:cubicBezTo>
                    <a:pt x="1295" y="804"/>
                    <a:pt x="1132" y="1138"/>
                    <a:pt x="830" y="1235"/>
                  </a:cubicBezTo>
                  <a:cubicBezTo>
                    <a:pt x="528" y="1332"/>
                    <a:pt x="202" y="1156"/>
                    <a:pt x="101" y="841"/>
                  </a:cubicBezTo>
                  <a:cubicBezTo>
                    <a:pt x="0" y="527"/>
                    <a:pt x="162" y="194"/>
                    <a:pt x="464" y="97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282" y="121"/>
              <a:ext cx="3546" cy="3658"/>
            </a:xfrm>
            <a:custGeom>
              <a:avLst/>
              <a:gdLst>
                <a:gd name="T0" fmla="*/ 432 w 1301"/>
                <a:gd name="T1" fmla="*/ 114 h 1342"/>
                <a:gd name="T2" fmla="*/ 1180 w 1301"/>
                <a:gd name="T3" fmla="*/ 463 h 1342"/>
                <a:gd name="T4" fmla="*/ 868 w 1301"/>
                <a:gd name="T5" fmla="*/ 1227 h 1342"/>
                <a:gd name="T6" fmla="*/ 120 w 1301"/>
                <a:gd name="T7" fmla="*/ 878 h 1342"/>
                <a:gd name="T8" fmla="*/ 432 w 1301"/>
                <a:gd name="T9" fmla="*/ 114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342">
                  <a:moveTo>
                    <a:pt x="432" y="114"/>
                  </a:moveTo>
                  <a:cubicBezTo>
                    <a:pt x="725" y="0"/>
                    <a:pt x="1060" y="156"/>
                    <a:pt x="1180" y="463"/>
                  </a:cubicBezTo>
                  <a:cubicBezTo>
                    <a:pt x="1301" y="770"/>
                    <a:pt x="1161" y="1112"/>
                    <a:pt x="868" y="1227"/>
                  </a:cubicBezTo>
                  <a:cubicBezTo>
                    <a:pt x="575" y="1342"/>
                    <a:pt x="240" y="1185"/>
                    <a:pt x="120" y="878"/>
                  </a:cubicBezTo>
                  <a:cubicBezTo>
                    <a:pt x="0" y="571"/>
                    <a:pt x="139" y="229"/>
                    <a:pt x="432" y="11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279" y="112"/>
              <a:ext cx="3549" cy="3672"/>
            </a:xfrm>
            <a:custGeom>
              <a:avLst/>
              <a:gdLst>
                <a:gd name="T0" fmla="*/ 399 w 1302"/>
                <a:gd name="T1" fmla="*/ 132 h 1347"/>
                <a:gd name="T2" fmla="*/ 1163 w 1302"/>
                <a:gd name="T3" fmla="*/ 436 h 1347"/>
                <a:gd name="T4" fmla="*/ 903 w 1302"/>
                <a:gd name="T5" fmla="*/ 1215 h 1347"/>
                <a:gd name="T6" fmla="*/ 139 w 1302"/>
                <a:gd name="T7" fmla="*/ 912 h 1347"/>
                <a:gd name="T8" fmla="*/ 399 w 1302"/>
                <a:gd name="T9" fmla="*/ 132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347">
                  <a:moveTo>
                    <a:pt x="399" y="132"/>
                  </a:moveTo>
                  <a:cubicBezTo>
                    <a:pt x="682" y="0"/>
                    <a:pt x="1024" y="136"/>
                    <a:pt x="1163" y="436"/>
                  </a:cubicBezTo>
                  <a:cubicBezTo>
                    <a:pt x="1302" y="735"/>
                    <a:pt x="1186" y="1084"/>
                    <a:pt x="903" y="1215"/>
                  </a:cubicBezTo>
                  <a:cubicBezTo>
                    <a:pt x="621" y="1347"/>
                    <a:pt x="278" y="1211"/>
                    <a:pt x="139" y="912"/>
                  </a:cubicBezTo>
                  <a:cubicBezTo>
                    <a:pt x="0" y="613"/>
                    <a:pt x="116" y="263"/>
                    <a:pt x="399" y="13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284" y="115"/>
              <a:ext cx="3539" cy="3666"/>
            </a:xfrm>
            <a:custGeom>
              <a:avLst/>
              <a:gdLst>
                <a:gd name="T0" fmla="*/ 364 w 1298"/>
                <a:gd name="T1" fmla="*/ 148 h 1345"/>
                <a:gd name="T2" fmla="*/ 1141 w 1298"/>
                <a:gd name="T3" fmla="*/ 405 h 1345"/>
                <a:gd name="T4" fmla="*/ 934 w 1298"/>
                <a:gd name="T5" fmla="*/ 1198 h 1345"/>
                <a:gd name="T6" fmla="*/ 157 w 1298"/>
                <a:gd name="T7" fmla="*/ 940 h 1345"/>
                <a:gd name="T8" fmla="*/ 364 w 1298"/>
                <a:gd name="T9" fmla="*/ 148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8" h="1345">
                  <a:moveTo>
                    <a:pt x="364" y="148"/>
                  </a:moveTo>
                  <a:cubicBezTo>
                    <a:pt x="635" y="0"/>
                    <a:pt x="983" y="116"/>
                    <a:pt x="1141" y="405"/>
                  </a:cubicBezTo>
                  <a:cubicBezTo>
                    <a:pt x="1298" y="695"/>
                    <a:pt x="1206" y="1050"/>
                    <a:pt x="934" y="1198"/>
                  </a:cubicBezTo>
                  <a:cubicBezTo>
                    <a:pt x="663" y="1345"/>
                    <a:pt x="315" y="1230"/>
                    <a:pt x="157" y="940"/>
                  </a:cubicBezTo>
                  <a:cubicBezTo>
                    <a:pt x="0" y="650"/>
                    <a:pt x="92" y="295"/>
                    <a:pt x="364" y="148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2295" y="126"/>
              <a:ext cx="3517" cy="3647"/>
            </a:xfrm>
            <a:custGeom>
              <a:avLst/>
              <a:gdLst>
                <a:gd name="T0" fmla="*/ 328 w 1290"/>
                <a:gd name="T1" fmla="*/ 162 h 1338"/>
                <a:gd name="T2" fmla="*/ 1115 w 1290"/>
                <a:gd name="T3" fmla="*/ 374 h 1338"/>
                <a:gd name="T4" fmla="*/ 962 w 1290"/>
                <a:gd name="T5" fmla="*/ 1175 h 1338"/>
                <a:gd name="T6" fmla="*/ 175 w 1290"/>
                <a:gd name="T7" fmla="*/ 963 h 1338"/>
                <a:gd name="T8" fmla="*/ 328 w 1290"/>
                <a:gd name="T9" fmla="*/ 162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0" h="1338">
                  <a:moveTo>
                    <a:pt x="328" y="162"/>
                  </a:moveTo>
                  <a:cubicBezTo>
                    <a:pt x="587" y="0"/>
                    <a:pt x="940" y="94"/>
                    <a:pt x="1115" y="374"/>
                  </a:cubicBezTo>
                  <a:cubicBezTo>
                    <a:pt x="1290" y="653"/>
                    <a:pt x="1222" y="1012"/>
                    <a:pt x="962" y="1175"/>
                  </a:cubicBezTo>
                  <a:cubicBezTo>
                    <a:pt x="703" y="1338"/>
                    <a:pt x="350" y="1243"/>
                    <a:pt x="175" y="963"/>
                  </a:cubicBezTo>
                  <a:cubicBezTo>
                    <a:pt x="0" y="684"/>
                    <a:pt x="68" y="325"/>
                    <a:pt x="328" y="16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2312" y="142"/>
              <a:ext cx="3483" cy="3612"/>
            </a:xfrm>
            <a:custGeom>
              <a:avLst/>
              <a:gdLst>
                <a:gd name="T0" fmla="*/ 291 w 1278"/>
                <a:gd name="T1" fmla="*/ 177 h 1325"/>
                <a:gd name="T2" fmla="*/ 1086 w 1278"/>
                <a:gd name="T3" fmla="*/ 342 h 1325"/>
                <a:gd name="T4" fmla="*/ 987 w 1278"/>
                <a:gd name="T5" fmla="*/ 1148 h 1325"/>
                <a:gd name="T6" fmla="*/ 192 w 1278"/>
                <a:gd name="T7" fmla="*/ 983 h 1325"/>
                <a:gd name="T8" fmla="*/ 291 w 1278"/>
                <a:gd name="T9" fmla="*/ 177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8" h="1325">
                  <a:moveTo>
                    <a:pt x="291" y="177"/>
                  </a:moveTo>
                  <a:cubicBezTo>
                    <a:pt x="538" y="0"/>
                    <a:pt x="894" y="74"/>
                    <a:pt x="1086" y="342"/>
                  </a:cubicBezTo>
                  <a:cubicBezTo>
                    <a:pt x="1278" y="610"/>
                    <a:pt x="1234" y="971"/>
                    <a:pt x="987" y="1148"/>
                  </a:cubicBezTo>
                  <a:cubicBezTo>
                    <a:pt x="740" y="1325"/>
                    <a:pt x="384" y="1251"/>
                    <a:pt x="192" y="983"/>
                  </a:cubicBezTo>
                  <a:cubicBezTo>
                    <a:pt x="0" y="715"/>
                    <a:pt x="44" y="354"/>
                    <a:pt x="291" y="177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2333" y="167"/>
              <a:ext cx="3441" cy="3563"/>
            </a:xfrm>
            <a:custGeom>
              <a:avLst/>
              <a:gdLst>
                <a:gd name="T0" fmla="*/ 254 w 1262"/>
                <a:gd name="T1" fmla="*/ 191 h 1307"/>
                <a:gd name="T2" fmla="*/ 1054 w 1262"/>
                <a:gd name="T3" fmla="*/ 309 h 1307"/>
                <a:gd name="T4" fmla="*/ 1009 w 1262"/>
                <a:gd name="T5" fmla="*/ 1116 h 1307"/>
                <a:gd name="T6" fmla="*/ 209 w 1262"/>
                <a:gd name="T7" fmla="*/ 998 h 1307"/>
                <a:gd name="T8" fmla="*/ 254 w 1262"/>
                <a:gd name="T9" fmla="*/ 191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2" h="1307">
                  <a:moveTo>
                    <a:pt x="254" y="191"/>
                  </a:moveTo>
                  <a:cubicBezTo>
                    <a:pt x="487" y="0"/>
                    <a:pt x="845" y="53"/>
                    <a:pt x="1054" y="309"/>
                  </a:cubicBezTo>
                  <a:cubicBezTo>
                    <a:pt x="1262" y="564"/>
                    <a:pt x="1242" y="926"/>
                    <a:pt x="1009" y="1116"/>
                  </a:cubicBezTo>
                  <a:cubicBezTo>
                    <a:pt x="775" y="1307"/>
                    <a:pt x="417" y="1254"/>
                    <a:pt x="209" y="998"/>
                  </a:cubicBezTo>
                  <a:cubicBezTo>
                    <a:pt x="0" y="743"/>
                    <a:pt x="20" y="381"/>
                    <a:pt x="254" y="19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2350" y="202"/>
              <a:ext cx="3407" cy="3495"/>
            </a:xfrm>
            <a:custGeom>
              <a:avLst/>
              <a:gdLst>
                <a:gd name="T0" fmla="*/ 220 w 1250"/>
                <a:gd name="T1" fmla="*/ 202 h 1282"/>
                <a:gd name="T2" fmla="*/ 1022 w 1250"/>
                <a:gd name="T3" fmla="*/ 274 h 1282"/>
                <a:gd name="T4" fmla="*/ 1031 w 1250"/>
                <a:gd name="T5" fmla="*/ 1079 h 1282"/>
                <a:gd name="T6" fmla="*/ 228 w 1250"/>
                <a:gd name="T7" fmla="*/ 1008 h 1282"/>
                <a:gd name="T8" fmla="*/ 220 w 1250"/>
                <a:gd name="T9" fmla="*/ 20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0" h="1282">
                  <a:moveTo>
                    <a:pt x="220" y="202"/>
                  </a:moveTo>
                  <a:cubicBezTo>
                    <a:pt x="439" y="0"/>
                    <a:pt x="798" y="31"/>
                    <a:pt x="1022" y="274"/>
                  </a:cubicBezTo>
                  <a:cubicBezTo>
                    <a:pt x="1246" y="516"/>
                    <a:pt x="1250" y="876"/>
                    <a:pt x="1031" y="1079"/>
                  </a:cubicBezTo>
                  <a:cubicBezTo>
                    <a:pt x="812" y="1282"/>
                    <a:pt x="452" y="1250"/>
                    <a:pt x="228" y="1008"/>
                  </a:cubicBezTo>
                  <a:cubicBezTo>
                    <a:pt x="4" y="766"/>
                    <a:pt x="0" y="405"/>
                    <a:pt x="220" y="20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2320" y="240"/>
              <a:ext cx="3467" cy="3416"/>
            </a:xfrm>
            <a:custGeom>
              <a:avLst/>
              <a:gdLst>
                <a:gd name="T0" fmla="*/ 204 w 1272"/>
                <a:gd name="T1" fmla="*/ 214 h 1253"/>
                <a:gd name="T2" fmla="*/ 1006 w 1272"/>
                <a:gd name="T3" fmla="*/ 239 h 1253"/>
                <a:gd name="T4" fmla="*/ 1068 w 1272"/>
                <a:gd name="T5" fmla="*/ 1039 h 1253"/>
                <a:gd name="T6" fmla="*/ 266 w 1272"/>
                <a:gd name="T7" fmla="*/ 1014 h 1253"/>
                <a:gd name="T8" fmla="*/ 204 w 1272"/>
                <a:gd name="T9" fmla="*/ 214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1253">
                  <a:moveTo>
                    <a:pt x="204" y="214"/>
                  </a:moveTo>
                  <a:cubicBezTo>
                    <a:pt x="408" y="0"/>
                    <a:pt x="768" y="11"/>
                    <a:pt x="1006" y="239"/>
                  </a:cubicBezTo>
                  <a:cubicBezTo>
                    <a:pt x="1245" y="467"/>
                    <a:pt x="1272" y="825"/>
                    <a:pt x="1068" y="1039"/>
                  </a:cubicBezTo>
                  <a:cubicBezTo>
                    <a:pt x="864" y="1253"/>
                    <a:pt x="505" y="1242"/>
                    <a:pt x="266" y="1014"/>
                  </a:cubicBezTo>
                  <a:cubicBezTo>
                    <a:pt x="28" y="787"/>
                    <a:pt x="0" y="428"/>
                    <a:pt x="204" y="21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2295" y="262"/>
              <a:ext cx="3519" cy="3372"/>
            </a:xfrm>
            <a:custGeom>
              <a:avLst/>
              <a:gdLst>
                <a:gd name="T0" fmla="*/ 188 w 1291"/>
                <a:gd name="T1" fmla="*/ 234 h 1237"/>
                <a:gd name="T2" fmla="*/ 987 w 1291"/>
                <a:gd name="T3" fmla="*/ 212 h 1237"/>
                <a:gd name="T4" fmla="*/ 1102 w 1291"/>
                <a:gd name="T5" fmla="*/ 1003 h 1237"/>
                <a:gd name="T6" fmla="*/ 303 w 1291"/>
                <a:gd name="T7" fmla="*/ 1025 h 1237"/>
                <a:gd name="T8" fmla="*/ 188 w 1291"/>
                <a:gd name="T9" fmla="*/ 234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1" h="1237">
                  <a:moveTo>
                    <a:pt x="188" y="234"/>
                  </a:moveTo>
                  <a:cubicBezTo>
                    <a:pt x="377" y="10"/>
                    <a:pt x="735" y="0"/>
                    <a:pt x="987" y="212"/>
                  </a:cubicBezTo>
                  <a:cubicBezTo>
                    <a:pt x="1239" y="425"/>
                    <a:pt x="1291" y="779"/>
                    <a:pt x="1102" y="1003"/>
                  </a:cubicBezTo>
                  <a:cubicBezTo>
                    <a:pt x="913" y="1227"/>
                    <a:pt x="555" y="1237"/>
                    <a:pt x="303" y="1025"/>
                  </a:cubicBezTo>
                  <a:cubicBezTo>
                    <a:pt x="51" y="812"/>
                    <a:pt x="0" y="458"/>
                    <a:pt x="188" y="23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2273" y="262"/>
              <a:ext cx="3561" cy="3375"/>
            </a:xfrm>
            <a:custGeom>
              <a:avLst/>
              <a:gdLst>
                <a:gd name="T0" fmla="*/ 173 w 1306"/>
                <a:gd name="T1" fmla="*/ 263 h 1238"/>
                <a:gd name="T2" fmla="*/ 966 w 1306"/>
                <a:gd name="T3" fmla="*/ 196 h 1238"/>
                <a:gd name="T4" fmla="*/ 1133 w 1306"/>
                <a:gd name="T5" fmla="*/ 974 h 1238"/>
                <a:gd name="T6" fmla="*/ 340 w 1306"/>
                <a:gd name="T7" fmla="*/ 1041 h 1238"/>
                <a:gd name="T8" fmla="*/ 173 w 1306"/>
                <a:gd name="T9" fmla="*/ 263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6" h="1238">
                  <a:moveTo>
                    <a:pt x="173" y="263"/>
                  </a:moveTo>
                  <a:cubicBezTo>
                    <a:pt x="346" y="30"/>
                    <a:pt x="702" y="0"/>
                    <a:pt x="966" y="196"/>
                  </a:cubicBezTo>
                  <a:cubicBezTo>
                    <a:pt x="1231" y="392"/>
                    <a:pt x="1306" y="741"/>
                    <a:pt x="1133" y="974"/>
                  </a:cubicBezTo>
                  <a:cubicBezTo>
                    <a:pt x="960" y="1208"/>
                    <a:pt x="605" y="1238"/>
                    <a:pt x="340" y="1041"/>
                  </a:cubicBezTo>
                  <a:cubicBezTo>
                    <a:pt x="75" y="845"/>
                    <a:pt x="0" y="497"/>
                    <a:pt x="173" y="263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"/>
            <p:cNvSpPr/>
            <p:nvPr/>
          </p:nvSpPr>
          <p:spPr bwMode="auto">
            <a:xfrm>
              <a:off x="2262" y="268"/>
              <a:ext cx="3585" cy="3361"/>
            </a:xfrm>
            <a:custGeom>
              <a:avLst/>
              <a:gdLst>
                <a:gd name="T0" fmla="*/ 156 w 1315"/>
                <a:gd name="T1" fmla="*/ 292 h 1233"/>
                <a:gd name="T2" fmla="*/ 941 w 1315"/>
                <a:gd name="T3" fmla="*/ 179 h 1233"/>
                <a:gd name="T4" fmla="*/ 1158 w 1315"/>
                <a:gd name="T5" fmla="*/ 941 h 1233"/>
                <a:gd name="T6" fmla="*/ 373 w 1315"/>
                <a:gd name="T7" fmla="*/ 1054 h 1233"/>
                <a:gd name="T8" fmla="*/ 156 w 1315"/>
                <a:gd name="T9" fmla="*/ 292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233">
                  <a:moveTo>
                    <a:pt x="156" y="292"/>
                  </a:moveTo>
                  <a:cubicBezTo>
                    <a:pt x="313" y="50"/>
                    <a:pt x="664" y="0"/>
                    <a:pt x="941" y="179"/>
                  </a:cubicBezTo>
                  <a:cubicBezTo>
                    <a:pt x="1217" y="359"/>
                    <a:pt x="1315" y="700"/>
                    <a:pt x="1158" y="941"/>
                  </a:cubicBezTo>
                  <a:cubicBezTo>
                    <a:pt x="1001" y="1183"/>
                    <a:pt x="650" y="1233"/>
                    <a:pt x="373" y="1054"/>
                  </a:cubicBezTo>
                  <a:cubicBezTo>
                    <a:pt x="97" y="875"/>
                    <a:pt x="0" y="533"/>
                    <a:pt x="156" y="29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"/>
            <p:cNvSpPr/>
            <p:nvPr/>
          </p:nvSpPr>
          <p:spPr bwMode="auto">
            <a:xfrm>
              <a:off x="2254" y="281"/>
              <a:ext cx="3599" cy="3337"/>
            </a:xfrm>
            <a:custGeom>
              <a:avLst/>
              <a:gdLst>
                <a:gd name="T0" fmla="*/ 140 w 1320"/>
                <a:gd name="T1" fmla="*/ 319 h 1224"/>
                <a:gd name="T2" fmla="*/ 914 w 1320"/>
                <a:gd name="T3" fmla="*/ 162 h 1224"/>
                <a:gd name="T4" fmla="*/ 1180 w 1320"/>
                <a:gd name="T5" fmla="*/ 905 h 1224"/>
                <a:gd name="T6" fmla="*/ 406 w 1320"/>
                <a:gd name="T7" fmla="*/ 1062 h 1224"/>
                <a:gd name="T8" fmla="*/ 140 w 1320"/>
                <a:gd name="T9" fmla="*/ 319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1224">
                  <a:moveTo>
                    <a:pt x="140" y="319"/>
                  </a:moveTo>
                  <a:cubicBezTo>
                    <a:pt x="280" y="70"/>
                    <a:pt x="627" y="0"/>
                    <a:pt x="914" y="162"/>
                  </a:cubicBezTo>
                  <a:cubicBezTo>
                    <a:pt x="1201" y="323"/>
                    <a:pt x="1320" y="656"/>
                    <a:pt x="1180" y="905"/>
                  </a:cubicBezTo>
                  <a:cubicBezTo>
                    <a:pt x="1040" y="1153"/>
                    <a:pt x="694" y="1224"/>
                    <a:pt x="406" y="1062"/>
                  </a:cubicBezTo>
                  <a:cubicBezTo>
                    <a:pt x="119" y="900"/>
                    <a:pt x="0" y="567"/>
                    <a:pt x="140" y="31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2254" y="300"/>
              <a:ext cx="3599" cy="3296"/>
            </a:xfrm>
            <a:custGeom>
              <a:avLst/>
              <a:gdLst>
                <a:gd name="T0" fmla="*/ 123 w 1320"/>
                <a:gd name="T1" fmla="*/ 345 h 1209"/>
                <a:gd name="T2" fmla="*/ 883 w 1320"/>
                <a:gd name="T3" fmla="*/ 144 h 1209"/>
                <a:gd name="T4" fmla="*/ 1197 w 1320"/>
                <a:gd name="T5" fmla="*/ 865 h 1209"/>
                <a:gd name="T6" fmla="*/ 437 w 1320"/>
                <a:gd name="T7" fmla="*/ 1065 h 1209"/>
                <a:gd name="T8" fmla="*/ 123 w 1320"/>
                <a:gd name="T9" fmla="*/ 345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1209">
                  <a:moveTo>
                    <a:pt x="123" y="345"/>
                  </a:moveTo>
                  <a:cubicBezTo>
                    <a:pt x="246" y="90"/>
                    <a:pt x="587" y="0"/>
                    <a:pt x="883" y="144"/>
                  </a:cubicBezTo>
                  <a:cubicBezTo>
                    <a:pt x="1180" y="288"/>
                    <a:pt x="1320" y="610"/>
                    <a:pt x="1197" y="865"/>
                  </a:cubicBezTo>
                  <a:cubicBezTo>
                    <a:pt x="1074" y="1119"/>
                    <a:pt x="734" y="1209"/>
                    <a:pt x="437" y="1065"/>
                  </a:cubicBezTo>
                  <a:cubicBezTo>
                    <a:pt x="140" y="922"/>
                    <a:pt x="0" y="599"/>
                    <a:pt x="123" y="34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2260" y="328"/>
              <a:ext cx="3587" cy="3241"/>
            </a:xfrm>
            <a:custGeom>
              <a:avLst/>
              <a:gdLst>
                <a:gd name="T0" fmla="*/ 106 w 1316"/>
                <a:gd name="T1" fmla="*/ 368 h 1189"/>
                <a:gd name="T2" fmla="*/ 850 w 1316"/>
                <a:gd name="T3" fmla="*/ 125 h 1189"/>
                <a:gd name="T4" fmla="*/ 1210 w 1316"/>
                <a:gd name="T5" fmla="*/ 821 h 1189"/>
                <a:gd name="T6" fmla="*/ 466 w 1316"/>
                <a:gd name="T7" fmla="*/ 1064 h 1189"/>
                <a:gd name="T8" fmla="*/ 106 w 1316"/>
                <a:gd name="T9" fmla="*/ 368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6" h="1189">
                  <a:moveTo>
                    <a:pt x="106" y="368"/>
                  </a:moveTo>
                  <a:cubicBezTo>
                    <a:pt x="212" y="109"/>
                    <a:pt x="545" y="0"/>
                    <a:pt x="850" y="125"/>
                  </a:cubicBezTo>
                  <a:cubicBezTo>
                    <a:pt x="1155" y="250"/>
                    <a:pt x="1316" y="562"/>
                    <a:pt x="1210" y="821"/>
                  </a:cubicBezTo>
                  <a:cubicBezTo>
                    <a:pt x="1104" y="1080"/>
                    <a:pt x="771" y="1189"/>
                    <a:pt x="466" y="1064"/>
                  </a:cubicBezTo>
                  <a:cubicBezTo>
                    <a:pt x="161" y="939"/>
                    <a:pt x="0" y="628"/>
                    <a:pt x="106" y="368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2271" y="363"/>
              <a:ext cx="3565" cy="3170"/>
            </a:xfrm>
            <a:custGeom>
              <a:avLst/>
              <a:gdLst>
                <a:gd name="T0" fmla="*/ 89 w 1308"/>
                <a:gd name="T1" fmla="*/ 390 h 1163"/>
                <a:gd name="T2" fmla="*/ 815 w 1308"/>
                <a:gd name="T3" fmla="*/ 106 h 1163"/>
                <a:gd name="T4" fmla="*/ 1219 w 1308"/>
                <a:gd name="T5" fmla="*/ 773 h 1163"/>
                <a:gd name="T6" fmla="*/ 493 w 1308"/>
                <a:gd name="T7" fmla="*/ 1057 h 1163"/>
                <a:gd name="T8" fmla="*/ 89 w 1308"/>
                <a:gd name="T9" fmla="*/ 390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8" h="1163">
                  <a:moveTo>
                    <a:pt x="89" y="390"/>
                  </a:moveTo>
                  <a:cubicBezTo>
                    <a:pt x="178" y="128"/>
                    <a:pt x="503" y="0"/>
                    <a:pt x="815" y="106"/>
                  </a:cubicBezTo>
                  <a:cubicBezTo>
                    <a:pt x="1127" y="212"/>
                    <a:pt x="1308" y="510"/>
                    <a:pt x="1219" y="773"/>
                  </a:cubicBezTo>
                  <a:cubicBezTo>
                    <a:pt x="1130" y="1036"/>
                    <a:pt x="805" y="1163"/>
                    <a:pt x="493" y="1057"/>
                  </a:cubicBezTo>
                  <a:cubicBezTo>
                    <a:pt x="181" y="952"/>
                    <a:pt x="0" y="653"/>
                    <a:pt x="89" y="39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2287" y="404"/>
              <a:ext cx="3533" cy="3088"/>
            </a:xfrm>
            <a:custGeom>
              <a:avLst/>
              <a:gdLst>
                <a:gd name="T0" fmla="*/ 72 w 1296"/>
                <a:gd name="T1" fmla="*/ 411 h 1133"/>
                <a:gd name="T2" fmla="*/ 778 w 1296"/>
                <a:gd name="T3" fmla="*/ 86 h 1133"/>
                <a:gd name="T4" fmla="*/ 1224 w 1296"/>
                <a:gd name="T5" fmla="*/ 723 h 1133"/>
                <a:gd name="T6" fmla="*/ 518 w 1296"/>
                <a:gd name="T7" fmla="*/ 1047 h 1133"/>
                <a:gd name="T8" fmla="*/ 72 w 1296"/>
                <a:gd name="T9" fmla="*/ 4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" h="1133">
                  <a:moveTo>
                    <a:pt x="72" y="411"/>
                  </a:moveTo>
                  <a:cubicBezTo>
                    <a:pt x="144" y="146"/>
                    <a:pt x="460" y="0"/>
                    <a:pt x="778" y="86"/>
                  </a:cubicBezTo>
                  <a:cubicBezTo>
                    <a:pt x="1096" y="172"/>
                    <a:pt x="1296" y="457"/>
                    <a:pt x="1224" y="723"/>
                  </a:cubicBezTo>
                  <a:cubicBezTo>
                    <a:pt x="1152" y="988"/>
                    <a:pt x="836" y="1133"/>
                    <a:pt x="518" y="1047"/>
                  </a:cubicBezTo>
                  <a:cubicBezTo>
                    <a:pt x="200" y="961"/>
                    <a:pt x="0" y="676"/>
                    <a:pt x="72" y="41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2312" y="453"/>
              <a:ext cx="3483" cy="2993"/>
            </a:xfrm>
            <a:custGeom>
              <a:avLst/>
              <a:gdLst>
                <a:gd name="T0" fmla="*/ 55 w 1278"/>
                <a:gd name="T1" fmla="*/ 429 h 1098"/>
                <a:gd name="T2" fmla="*/ 738 w 1278"/>
                <a:gd name="T3" fmla="*/ 66 h 1098"/>
                <a:gd name="T4" fmla="*/ 1223 w 1278"/>
                <a:gd name="T5" fmla="*/ 668 h 1098"/>
                <a:gd name="T6" fmla="*/ 540 w 1278"/>
                <a:gd name="T7" fmla="*/ 1031 h 1098"/>
                <a:gd name="T8" fmla="*/ 55 w 1278"/>
                <a:gd name="T9" fmla="*/ 42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8" h="1098">
                  <a:moveTo>
                    <a:pt x="55" y="429"/>
                  </a:moveTo>
                  <a:cubicBezTo>
                    <a:pt x="109" y="162"/>
                    <a:pt x="415" y="0"/>
                    <a:pt x="738" y="66"/>
                  </a:cubicBezTo>
                  <a:cubicBezTo>
                    <a:pt x="1061" y="132"/>
                    <a:pt x="1278" y="402"/>
                    <a:pt x="1223" y="668"/>
                  </a:cubicBezTo>
                  <a:cubicBezTo>
                    <a:pt x="1169" y="935"/>
                    <a:pt x="863" y="1098"/>
                    <a:pt x="540" y="1031"/>
                  </a:cubicBezTo>
                  <a:cubicBezTo>
                    <a:pt x="217" y="965"/>
                    <a:pt x="0" y="695"/>
                    <a:pt x="55" y="42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7"/>
            <p:cNvSpPr/>
            <p:nvPr/>
          </p:nvSpPr>
          <p:spPr bwMode="auto">
            <a:xfrm>
              <a:off x="2341" y="505"/>
              <a:ext cx="3424" cy="2887"/>
            </a:xfrm>
            <a:custGeom>
              <a:avLst/>
              <a:gdLst>
                <a:gd name="T0" fmla="*/ 38 w 1256"/>
                <a:gd name="T1" fmla="*/ 446 h 1059"/>
                <a:gd name="T2" fmla="*/ 696 w 1256"/>
                <a:gd name="T3" fmla="*/ 46 h 1059"/>
                <a:gd name="T4" fmla="*/ 1219 w 1256"/>
                <a:gd name="T5" fmla="*/ 613 h 1059"/>
                <a:gd name="T6" fmla="*/ 560 w 1256"/>
                <a:gd name="T7" fmla="*/ 1013 h 1059"/>
                <a:gd name="T8" fmla="*/ 38 w 1256"/>
                <a:gd name="T9" fmla="*/ 446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6" h="1059">
                  <a:moveTo>
                    <a:pt x="38" y="446"/>
                  </a:moveTo>
                  <a:cubicBezTo>
                    <a:pt x="75" y="180"/>
                    <a:pt x="370" y="0"/>
                    <a:pt x="696" y="46"/>
                  </a:cubicBezTo>
                  <a:cubicBezTo>
                    <a:pt x="1022" y="92"/>
                    <a:pt x="1256" y="346"/>
                    <a:pt x="1219" y="613"/>
                  </a:cubicBezTo>
                  <a:cubicBezTo>
                    <a:pt x="1181" y="880"/>
                    <a:pt x="886" y="1059"/>
                    <a:pt x="560" y="1013"/>
                  </a:cubicBezTo>
                  <a:cubicBezTo>
                    <a:pt x="234" y="967"/>
                    <a:pt x="0" y="713"/>
                    <a:pt x="38" y="44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8"/>
            <p:cNvSpPr/>
            <p:nvPr/>
          </p:nvSpPr>
          <p:spPr bwMode="auto">
            <a:xfrm>
              <a:off x="2377" y="565"/>
              <a:ext cx="3353" cy="2767"/>
            </a:xfrm>
            <a:custGeom>
              <a:avLst/>
              <a:gdLst>
                <a:gd name="T0" fmla="*/ 21 w 1230"/>
                <a:gd name="T1" fmla="*/ 461 h 1015"/>
                <a:gd name="T2" fmla="*/ 653 w 1230"/>
                <a:gd name="T3" fmla="*/ 26 h 1015"/>
                <a:gd name="T4" fmla="*/ 1210 w 1230"/>
                <a:gd name="T5" fmla="*/ 554 h 1015"/>
                <a:gd name="T6" fmla="*/ 578 w 1230"/>
                <a:gd name="T7" fmla="*/ 989 h 1015"/>
                <a:gd name="T8" fmla="*/ 21 w 1230"/>
                <a:gd name="T9" fmla="*/ 461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0" h="1015">
                  <a:moveTo>
                    <a:pt x="21" y="461"/>
                  </a:moveTo>
                  <a:cubicBezTo>
                    <a:pt x="41" y="195"/>
                    <a:pt x="324" y="0"/>
                    <a:pt x="653" y="26"/>
                  </a:cubicBezTo>
                  <a:cubicBezTo>
                    <a:pt x="981" y="51"/>
                    <a:pt x="1230" y="288"/>
                    <a:pt x="1210" y="554"/>
                  </a:cubicBezTo>
                  <a:cubicBezTo>
                    <a:pt x="1189" y="820"/>
                    <a:pt x="906" y="1015"/>
                    <a:pt x="578" y="989"/>
                  </a:cubicBezTo>
                  <a:cubicBezTo>
                    <a:pt x="249" y="964"/>
                    <a:pt x="0" y="727"/>
                    <a:pt x="21" y="46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2418" y="630"/>
              <a:ext cx="3271" cy="2636"/>
            </a:xfrm>
            <a:custGeom>
              <a:avLst/>
              <a:gdLst>
                <a:gd name="T0" fmla="*/ 4 w 1200"/>
                <a:gd name="T1" fmla="*/ 474 h 967"/>
                <a:gd name="T2" fmla="*/ 608 w 1200"/>
                <a:gd name="T3" fmla="*/ 5 h 967"/>
                <a:gd name="T4" fmla="*/ 1196 w 1200"/>
                <a:gd name="T5" fmla="*/ 493 h 967"/>
                <a:gd name="T6" fmla="*/ 593 w 1200"/>
                <a:gd name="T7" fmla="*/ 962 h 967"/>
                <a:gd name="T8" fmla="*/ 4 w 1200"/>
                <a:gd name="T9" fmla="*/ 474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967">
                  <a:moveTo>
                    <a:pt x="4" y="474"/>
                  </a:moveTo>
                  <a:cubicBezTo>
                    <a:pt x="8" y="210"/>
                    <a:pt x="278" y="0"/>
                    <a:pt x="608" y="5"/>
                  </a:cubicBezTo>
                  <a:cubicBezTo>
                    <a:pt x="937" y="10"/>
                    <a:pt x="1200" y="229"/>
                    <a:pt x="1196" y="493"/>
                  </a:cubicBezTo>
                  <a:cubicBezTo>
                    <a:pt x="1192" y="757"/>
                    <a:pt x="922" y="967"/>
                    <a:pt x="593" y="962"/>
                  </a:cubicBezTo>
                  <a:cubicBezTo>
                    <a:pt x="263" y="957"/>
                    <a:pt x="0" y="739"/>
                    <a:pt x="4" y="47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0"/>
            <p:cNvSpPr/>
            <p:nvPr/>
          </p:nvSpPr>
          <p:spPr bwMode="auto">
            <a:xfrm>
              <a:off x="2396" y="617"/>
              <a:ext cx="3315" cy="2663"/>
            </a:xfrm>
            <a:custGeom>
              <a:avLst/>
              <a:gdLst>
                <a:gd name="T0" fmla="*/ 13 w 1216"/>
                <a:gd name="T1" fmla="*/ 516 h 977"/>
                <a:gd name="T2" fmla="*/ 586 w 1216"/>
                <a:gd name="T3" fmla="*/ 16 h 977"/>
                <a:gd name="T4" fmla="*/ 1204 w 1216"/>
                <a:gd name="T5" fmla="*/ 461 h 977"/>
                <a:gd name="T6" fmla="*/ 630 w 1216"/>
                <a:gd name="T7" fmla="*/ 962 h 977"/>
                <a:gd name="T8" fmla="*/ 13 w 1216"/>
                <a:gd name="T9" fmla="*/ 516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977">
                  <a:moveTo>
                    <a:pt x="13" y="516"/>
                  </a:moveTo>
                  <a:cubicBezTo>
                    <a:pt x="0" y="255"/>
                    <a:pt x="257" y="31"/>
                    <a:pt x="586" y="16"/>
                  </a:cubicBezTo>
                  <a:cubicBezTo>
                    <a:pt x="915" y="0"/>
                    <a:pt x="1191" y="200"/>
                    <a:pt x="1204" y="461"/>
                  </a:cubicBezTo>
                  <a:cubicBezTo>
                    <a:pt x="1216" y="722"/>
                    <a:pt x="959" y="946"/>
                    <a:pt x="630" y="962"/>
                  </a:cubicBezTo>
                  <a:cubicBezTo>
                    <a:pt x="301" y="977"/>
                    <a:pt x="25" y="778"/>
                    <a:pt x="13" y="51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1"/>
            <p:cNvSpPr/>
            <p:nvPr/>
          </p:nvSpPr>
          <p:spPr bwMode="auto">
            <a:xfrm>
              <a:off x="2361" y="581"/>
              <a:ext cx="3385" cy="2734"/>
            </a:xfrm>
            <a:custGeom>
              <a:avLst/>
              <a:gdLst>
                <a:gd name="T0" fmla="*/ 28 w 1242"/>
                <a:gd name="T1" fmla="*/ 566 h 1003"/>
                <a:gd name="T2" fmla="*/ 570 w 1242"/>
                <a:gd name="T3" fmla="*/ 36 h 1003"/>
                <a:gd name="T4" fmla="*/ 1214 w 1242"/>
                <a:gd name="T5" fmla="*/ 437 h 1003"/>
                <a:gd name="T6" fmla="*/ 672 w 1242"/>
                <a:gd name="T7" fmla="*/ 968 h 1003"/>
                <a:gd name="T8" fmla="*/ 28 w 1242"/>
                <a:gd name="T9" fmla="*/ 566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2" h="1003">
                  <a:moveTo>
                    <a:pt x="28" y="566"/>
                  </a:moveTo>
                  <a:cubicBezTo>
                    <a:pt x="0" y="309"/>
                    <a:pt x="243" y="71"/>
                    <a:pt x="570" y="36"/>
                  </a:cubicBezTo>
                  <a:cubicBezTo>
                    <a:pt x="897" y="0"/>
                    <a:pt x="1186" y="180"/>
                    <a:pt x="1214" y="437"/>
                  </a:cubicBezTo>
                  <a:cubicBezTo>
                    <a:pt x="1242" y="694"/>
                    <a:pt x="999" y="932"/>
                    <a:pt x="672" y="968"/>
                  </a:cubicBezTo>
                  <a:cubicBezTo>
                    <a:pt x="345" y="1003"/>
                    <a:pt x="57" y="824"/>
                    <a:pt x="28" y="56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2"/>
            <p:cNvSpPr/>
            <p:nvPr/>
          </p:nvSpPr>
          <p:spPr bwMode="auto">
            <a:xfrm>
              <a:off x="2333" y="548"/>
              <a:ext cx="3441" cy="2800"/>
            </a:xfrm>
            <a:custGeom>
              <a:avLst/>
              <a:gdLst>
                <a:gd name="T0" fmla="*/ 44 w 1262"/>
                <a:gd name="T1" fmla="*/ 615 h 1027"/>
                <a:gd name="T2" fmla="*/ 552 w 1262"/>
                <a:gd name="T3" fmla="*/ 56 h 1027"/>
                <a:gd name="T4" fmla="*/ 1218 w 1262"/>
                <a:gd name="T5" fmla="*/ 412 h 1027"/>
                <a:gd name="T6" fmla="*/ 710 w 1262"/>
                <a:gd name="T7" fmla="*/ 971 h 1027"/>
                <a:gd name="T8" fmla="*/ 44 w 1262"/>
                <a:gd name="T9" fmla="*/ 615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2" h="1027">
                  <a:moveTo>
                    <a:pt x="44" y="615"/>
                  </a:moveTo>
                  <a:cubicBezTo>
                    <a:pt x="0" y="363"/>
                    <a:pt x="228" y="112"/>
                    <a:pt x="552" y="56"/>
                  </a:cubicBezTo>
                  <a:cubicBezTo>
                    <a:pt x="876" y="0"/>
                    <a:pt x="1175" y="160"/>
                    <a:pt x="1218" y="412"/>
                  </a:cubicBezTo>
                  <a:cubicBezTo>
                    <a:pt x="1262" y="665"/>
                    <a:pt x="1034" y="915"/>
                    <a:pt x="710" y="971"/>
                  </a:cubicBezTo>
                  <a:cubicBezTo>
                    <a:pt x="386" y="1027"/>
                    <a:pt x="87" y="868"/>
                    <a:pt x="44" y="61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3"/>
            <p:cNvSpPr/>
            <p:nvPr/>
          </p:nvSpPr>
          <p:spPr bwMode="auto">
            <a:xfrm>
              <a:off x="2314" y="524"/>
              <a:ext cx="3481" cy="2851"/>
            </a:xfrm>
            <a:custGeom>
              <a:avLst/>
              <a:gdLst>
                <a:gd name="T0" fmla="*/ 58 w 1277"/>
                <a:gd name="T1" fmla="*/ 660 h 1046"/>
                <a:gd name="T2" fmla="*/ 532 w 1277"/>
                <a:gd name="T3" fmla="*/ 76 h 1046"/>
                <a:gd name="T4" fmla="*/ 1218 w 1277"/>
                <a:gd name="T5" fmla="*/ 385 h 1046"/>
                <a:gd name="T6" fmla="*/ 744 w 1277"/>
                <a:gd name="T7" fmla="*/ 969 h 1046"/>
                <a:gd name="T8" fmla="*/ 58 w 1277"/>
                <a:gd name="T9" fmla="*/ 66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046">
                  <a:moveTo>
                    <a:pt x="58" y="660"/>
                  </a:moveTo>
                  <a:cubicBezTo>
                    <a:pt x="0" y="414"/>
                    <a:pt x="212" y="152"/>
                    <a:pt x="532" y="76"/>
                  </a:cubicBezTo>
                  <a:cubicBezTo>
                    <a:pt x="852" y="0"/>
                    <a:pt x="1159" y="138"/>
                    <a:pt x="1218" y="385"/>
                  </a:cubicBezTo>
                  <a:cubicBezTo>
                    <a:pt x="1277" y="632"/>
                    <a:pt x="1064" y="893"/>
                    <a:pt x="744" y="969"/>
                  </a:cubicBezTo>
                  <a:cubicBezTo>
                    <a:pt x="424" y="1046"/>
                    <a:pt x="117" y="907"/>
                    <a:pt x="58" y="66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4"/>
            <p:cNvSpPr/>
            <p:nvPr/>
          </p:nvSpPr>
          <p:spPr bwMode="auto">
            <a:xfrm>
              <a:off x="2301" y="502"/>
              <a:ext cx="3505" cy="2892"/>
            </a:xfrm>
            <a:custGeom>
              <a:avLst/>
              <a:gdLst>
                <a:gd name="T0" fmla="*/ 73 w 1286"/>
                <a:gd name="T1" fmla="*/ 704 h 1061"/>
                <a:gd name="T2" fmla="*/ 511 w 1286"/>
                <a:gd name="T3" fmla="*/ 96 h 1061"/>
                <a:gd name="T4" fmla="*/ 1213 w 1286"/>
                <a:gd name="T5" fmla="*/ 357 h 1061"/>
                <a:gd name="T6" fmla="*/ 775 w 1286"/>
                <a:gd name="T7" fmla="*/ 965 h 1061"/>
                <a:gd name="T8" fmla="*/ 73 w 1286"/>
                <a:gd name="T9" fmla="*/ 704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6" h="1061">
                  <a:moveTo>
                    <a:pt x="73" y="704"/>
                  </a:moveTo>
                  <a:cubicBezTo>
                    <a:pt x="0" y="464"/>
                    <a:pt x="196" y="192"/>
                    <a:pt x="511" y="96"/>
                  </a:cubicBezTo>
                  <a:cubicBezTo>
                    <a:pt x="826" y="0"/>
                    <a:pt x="1140" y="117"/>
                    <a:pt x="1213" y="357"/>
                  </a:cubicBezTo>
                  <a:cubicBezTo>
                    <a:pt x="1286" y="597"/>
                    <a:pt x="1090" y="870"/>
                    <a:pt x="775" y="965"/>
                  </a:cubicBezTo>
                  <a:cubicBezTo>
                    <a:pt x="461" y="1061"/>
                    <a:pt x="146" y="944"/>
                    <a:pt x="73" y="70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5"/>
            <p:cNvSpPr/>
            <p:nvPr/>
          </p:nvSpPr>
          <p:spPr bwMode="auto">
            <a:xfrm>
              <a:off x="2295" y="486"/>
              <a:ext cx="3517" cy="2925"/>
            </a:xfrm>
            <a:custGeom>
              <a:avLst/>
              <a:gdLst>
                <a:gd name="T0" fmla="*/ 87 w 1290"/>
                <a:gd name="T1" fmla="*/ 745 h 1073"/>
                <a:gd name="T2" fmla="*/ 488 w 1290"/>
                <a:gd name="T3" fmla="*/ 115 h 1073"/>
                <a:gd name="T4" fmla="*/ 1203 w 1290"/>
                <a:gd name="T5" fmla="*/ 328 h 1073"/>
                <a:gd name="T6" fmla="*/ 803 w 1290"/>
                <a:gd name="T7" fmla="*/ 958 h 1073"/>
                <a:gd name="T8" fmla="*/ 87 w 1290"/>
                <a:gd name="T9" fmla="*/ 745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0" h="1073">
                  <a:moveTo>
                    <a:pt x="87" y="745"/>
                  </a:moveTo>
                  <a:cubicBezTo>
                    <a:pt x="0" y="513"/>
                    <a:pt x="179" y="231"/>
                    <a:pt x="488" y="115"/>
                  </a:cubicBezTo>
                  <a:cubicBezTo>
                    <a:pt x="796" y="0"/>
                    <a:pt x="1116" y="95"/>
                    <a:pt x="1203" y="328"/>
                  </a:cubicBezTo>
                  <a:cubicBezTo>
                    <a:pt x="1290" y="561"/>
                    <a:pt x="1111" y="843"/>
                    <a:pt x="803" y="958"/>
                  </a:cubicBezTo>
                  <a:cubicBezTo>
                    <a:pt x="494" y="1073"/>
                    <a:pt x="174" y="978"/>
                    <a:pt x="87" y="74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298" y="475"/>
              <a:ext cx="3511" cy="2947"/>
            </a:xfrm>
            <a:custGeom>
              <a:avLst/>
              <a:gdLst>
                <a:gd name="T0" fmla="*/ 100 w 1288"/>
                <a:gd name="T1" fmla="*/ 784 h 1081"/>
                <a:gd name="T2" fmla="*/ 463 w 1288"/>
                <a:gd name="T3" fmla="*/ 134 h 1081"/>
                <a:gd name="T4" fmla="*/ 1188 w 1288"/>
                <a:gd name="T5" fmla="*/ 298 h 1081"/>
                <a:gd name="T6" fmla="*/ 825 w 1288"/>
                <a:gd name="T7" fmla="*/ 947 h 1081"/>
                <a:gd name="T8" fmla="*/ 100 w 1288"/>
                <a:gd name="T9" fmla="*/ 784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8" h="1081">
                  <a:moveTo>
                    <a:pt x="100" y="784"/>
                  </a:moveTo>
                  <a:cubicBezTo>
                    <a:pt x="0" y="559"/>
                    <a:pt x="162" y="268"/>
                    <a:pt x="463" y="134"/>
                  </a:cubicBezTo>
                  <a:cubicBezTo>
                    <a:pt x="763" y="0"/>
                    <a:pt x="1088" y="73"/>
                    <a:pt x="1188" y="298"/>
                  </a:cubicBezTo>
                  <a:cubicBezTo>
                    <a:pt x="1288" y="522"/>
                    <a:pt x="1126" y="813"/>
                    <a:pt x="825" y="947"/>
                  </a:cubicBezTo>
                  <a:cubicBezTo>
                    <a:pt x="525" y="1081"/>
                    <a:pt x="200" y="1008"/>
                    <a:pt x="100" y="78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2309" y="469"/>
              <a:ext cx="3492" cy="2958"/>
            </a:xfrm>
            <a:custGeom>
              <a:avLst/>
              <a:gdLst>
                <a:gd name="T0" fmla="*/ 112 w 1281"/>
                <a:gd name="T1" fmla="*/ 819 h 1085"/>
                <a:gd name="T2" fmla="*/ 436 w 1281"/>
                <a:gd name="T3" fmla="*/ 153 h 1085"/>
                <a:gd name="T4" fmla="*/ 1168 w 1281"/>
                <a:gd name="T5" fmla="*/ 266 h 1085"/>
                <a:gd name="T6" fmla="*/ 844 w 1281"/>
                <a:gd name="T7" fmla="*/ 933 h 1085"/>
                <a:gd name="T8" fmla="*/ 112 w 1281"/>
                <a:gd name="T9" fmla="*/ 819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1085">
                  <a:moveTo>
                    <a:pt x="112" y="819"/>
                  </a:moveTo>
                  <a:cubicBezTo>
                    <a:pt x="0" y="604"/>
                    <a:pt x="145" y="305"/>
                    <a:pt x="436" y="153"/>
                  </a:cubicBezTo>
                  <a:cubicBezTo>
                    <a:pt x="727" y="0"/>
                    <a:pt x="1055" y="51"/>
                    <a:pt x="1168" y="266"/>
                  </a:cubicBezTo>
                  <a:cubicBezTo>
                    <a:pt x="1281" y="482"/>
                    <a:pt x="1136" y="780"/>
                    <a:pt x="844" y="933"/>
                  </a:cubicBezTo>
                  <a:cubicBezTo>
                    <a:pt x="553" y="1085"/>
                    <a:pt x="225" y="1034"/>
                    <a:pt x="112" y="81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2325" y="469"/>
              <a:ext cx="3457" cy="2958"/>
            </a:xfrm>
            <a:custGeom>
              <a:avLst/>
              <a:gdLst>
                <a:gd name="T0" fmla="*/ 125 w 1268"/>
                <a:gd name="T1" fmla="*/ 851 h 1085"/>
                <a:gd name="T2" fmla="*/ 409 w 1268"/>
                <a:gd name="T3" fmla="*/ 170 h 1085"/>
                <a:gd name="T4" fmla="*/ 1144 w 1268"/>
                <a:gd name="T5" fmla="*/ 234 h 1085"/>
                <a:gd name="T6" fmla="*/ 860 w 1268"/>
                <a:gd name="T7" fmla="*/ 915 h 1085"/>
                <a:gd name="T8" fmla="*/ 125 w 1268"/>
                <a:gd name="T9" fmla="*/ 851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8" h="1085">
                  <a:moveTo>
                    <a:pt x="125" y="851"/>
                  </a:moveTo>
                  <a:cubicBezTo>
                    <a:pt x="0" y="645"/>
                    <a:pt x="127" y="341"/>
                    <a:pt x="409" y="170"/>
                  </a:cubicBezTo>
                  <a:cubicBezTo>
                    <a:pt x="690" y="0"/>
                    <a:pt x="1019" y="29"/>
                    <a:pt x="1144" y="234"/>
                  </a:cubicBezTo>
                  <a:cubicBezTo>
                    <a:pt x="1268" y="440"/>
                    <a:pt x="1141" y="745"/>
                    <a:pt x="860" y="915"/>
                  </a:cubicBezTo>
                  <a:cubicBezTo>
                    <a:pt x="578" y="1085"/>
                    <a:pt x="249" y="1057"/>
                    <a:pt x="125" y="85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2350" y="472"/>
              <a:ext cx="3407" cy="2952"/>
            </a:xfrm>
            <a:custGeom>
              <a:avLst/>
              <a:gdLst>
                <a:gd name="T0" fmla="*/ 136 w 1250"/>
                <a:gd name="T1" fmla="*/ 881 h 1083"/>
                <a:gd name="T2" fmla="*/ 380 w 1250"/>
                <a:gd name="T3" fmla="*/ 188 h 1083"/>
                <a:gd name="T4" fmla="*/ 1114 w 1250"/>
                <a:gd name="T5" fmla="*/ 202 h 1083"/>
                <a:gd name="T6" fmla="*/ 871 w 1250"/>
                <a:gd name="T7" fmla="*/ 895 h 1083"/>
                <a:gd name="T8" fmla="*/ 136 w 1250"/>
                <a:gd name="T9" fmla="*/ 881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0" h="1083">
                  <a:moveTo>
                    <a:pt x="136" y="881"/>
                  </a:moveTo>
                  <a:cubicBezTo>
                    <a:pt x="0" y="686"/>
                    <a:pt x="109" y="375"/>
                    <a:pt x="380" y="188"/>
                  </a:cubicBezTo>
                  <a:cubicBezTo>
                    <a:pt x="650" y="0"/>
                    <a:pt x="979" y="7"/>
                    <a:pt x="1114" y="202"/>
                  </a:cubicBezTo>
                  <a:cubicBezTo>
                    <a:pt x="1250" y="397"/>
                    <a:pt x="1141" y="708"/>
                    <a:pt x="871" y="895"/>
                  </a:cubicBezTo>
                  <a:cubicBezTo>
                    <a:pt x="600" y="1083"/>
                    <a:pt x="271" y="1077"/>
                    <a:pt x="136" y="88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2382" y="439"/>
              <a:ext cx="3342" cy="3018"/>
            </a:xfrm>
            <a:custGeom>
              <a:avLst/>
              <a:gdLst>
                <a:gd name="T0" fmla="*/ 146 w 1226"/>
                <a:gd name="T1" fmla="*/ 923 h 1107"/>
                <a:gd name="T2" fmla="*/ 349 w 1226"/>
                <a:gd name="T3" fmla="*/ 220 h 1107"/>
                <a:gd name="T4" fmla="*/ 1080 w 1226"/>
                <a:gd name="T5" fmla="*/ 184 h 1107"/>
                <a:gd name="T6" fmla="*/ 877 w 1226"/>
                <a:gd name="T7" fmla="*/ 888 h 1107"/>
                <a:gd name="T8" fmla="*/ 146 w 1226"/>
                <a:gd name="T9" fmla="*/ 923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6" h="1107">
                  <a:moveTo>
                    <a:pt x="146" y="923"/>
                  </a:moveTo>
                  <a:cubicBezTo>
                    <a:pt x="0" y="738"/>
                    <a:pt x="91" y="423"/>
                    <a:pt x="349" y="220"/>
                  </a:cubicBezTo>
                  <a:cubicBezTo>
                    <a:pt x="607" y="16"/>
                    <a:pt x="935" y="0"/>
                    <a:pt x="1080" y="184"/>
                  </a:cubicBezTo>
                  <a:cubicBezTo>
                    <a:pt x="1226" y="369"/>
                    <a:pt x="1135" y="684"/>
                    <a:pt x="877" y="888"/>
                  </a:cubicBezTo>
                  <a:cubicBezTo>
                    <a:pt x="619" y="1092"/>
                    <a:pt x="292" y="1107"/>
                    <a:pt x="146" y="923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1"/>
            <p:cNvSpPr/>
            <p:nvPr/>
          </p:nvSpPr>
          <p:spPr bwMode="auto">
            <a:xfrm>
              <a:off x="2423" y="393"/>
              <a:ext cx="3263" cy="3110"/>
            </a:xfrm>
            <a:custGeom>
              <a:avLst/>
              <a:gdLst>
                <a:gd name="T0" fmla="*/ 155 w 1197"/>
                <a:gd name="T1" fmla="*/ 968 h 1141"/>
                <a:gd name="T2" fmla="*/ 317 w 1197"/>
                <a:gd name="T3" fmla="*/ 257 h 1141"/>
                <a:gd name="T4" fmla="*/ 1041 w 1197"/>
                <a:gd name="T5" fmla="*/ 173 h 1141"/>
                <a:gd name="T6" fmla="*/ 879 w 1197"/>
                <a:gd name="T7" fmla="*/ 884 h 1141"/>
                <a:gd name="T8" fmla="*/ 155 w 1197"/>
                <a:gd name="T9" fmla="*/ 968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1141">
                  <a:moveTo>
                    <a:pt x="155" y="968"/>
                  </a:moveTo>
                  <a:cubicBezTo>
                    <a:pt x="0" y="795"/>
                    <a:pt x="72" y="477"/>
                    <a:pt x="317" y="257"/>
                  </a:cubicBezTo>
                  <a:cubicBezTo>
                    <a:pt x="562" y="38"/>
                    <a:pt x="886" y="0"/>
                    <a:pt x="1041" y="173"/>
                  </a:cubicBezTo>
                  <a:cubicBezTo>
                    <a:pt x="1197" y="346"/>
                    <a:pt x="1124" y="665"/>
                    <a:pt x="879" y="884"/>
                  </a:cubicBezTo>
                  <a:cubicBezTo>
                    <a:pt x="634" y="1104"/>
                    <a:pt x="310" y="1141"/>
                    <a:pt x="155" y="968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2470" y="352"/>
              <a:ext cx="3170" cy="3192"/>
            </a:xfrm>
            <a:custGeom>
              <a:avLst/>
              <a:gdLst>
                <a:gd name="T0" fmla="*/ 163 w 1163"/>
                <a:gd name="T1" fmla="*/ 1010 h 1171"/>
                <a:gd name="T2" fmla="*/ 284 w 1163"/>
                <a:gd name="T3" fmla="*/ 294 h 1171"/>
                <a:gd name="T4" fmla="*/ 999 w 1163"/>
                <a:gd name="T5" fmla="*/ 161 h 1171"/>
                <a:gd name="T6" fmla="*/ 878 w 1163"/>
                <a:gd name="T7" fmla="*/ 878 h 1171"/>
                <a:gd name="T8" fmla="*/ 163 w 1163"/>
                <a:gd name="T9" fmla="*/ 1010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3" h="1171">
                  <a:moveTo>
                    <a:pt x="163" y="1010"/>
                  </a:moveTo>
                  <a:cubicBezTo>
                    <a:pt x="0" y="849"/>
                    <a:pt x="54" y="528"/>
                    <a:pt x="284" y="294"/>
                  </a:cubicBezTo>
                  <a:cubicBezTo>
                    <a:pt x="515" y="59"/>
                    <a:pt x="835" y="0"/>
                    <a:pt x="999" y="161"/>
                  </a:cubicBezTo>
                  <a:cubicBezTo>
                    <a:pt x="1163" y="323"/>
                    <a:pt x="1108" y="643"/>
                    <a:pt x="878" y="878"/>
                  </a:cubicBezTo>
                  <a:cubicBezTo>
                    <a:pt x="647" y="1112"/>
                    <a:pt x="327" y="1171"/>
                    <a:pt x="163" y="101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2521" y="317"/>
              <a:ext cx="3064" cy="3263"/>
            </a:xfrm>
            <a:custGeom>
              <a:avLst/>
              <a:gdLst>
                <a:gd name="T0" fmla="*/ 172 w 1124"/>
                <a:gd name="T1" fmla="*/ 1048 h 1197"/>
                <a:gd name="T2" fmla="*/ 252 w 1124"/>
                <a:gd name="T3" fmla="*/ 329 h 1197"/>
                <a:gd name="T4" fmla="*/ 953 w 1124"/>
                <a:gd name="T5" fmla="*/ 149 h 1197"/>
                <a:gd name="T6" fmla="*/ 873 w 1124"/>
                <a:gd name="T7" fmla="*/ 869 h 1197"/>
                <a:gd name="T8" fmla="*/ 172 w 1124"/>
                <a:gd name="T9" fmla="*/ 1048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97">
                  <a:moveTo>
                    <a:pt x="172" y="1048"/>
                  </a:moveTo>
                  <a:cubicBezTo>
                    <a:pt x="0" y="899"/>
                    <a:pt x="36" y="577"/>
                    <a:pt x="252" y="329"/>
                  </a:cubicBezTo>
                  <a:cubicBezTo>
                    <a:pt x="467" y="81"/>
                    <a:pt x="781" y="0"/>
                    <a:pt x="953" y="149"/>
                  </a:cubicBezTo>
                  <a:cubicBezTo>
                    <a:pt x="1124" y="298"/>
                    <a:pt x="1088" y="620"/>
                    <a:pt x="873" y="869"/>
                  </a:cubicBezTo>
                  <a:cubicBezTo>
                    <a:pt x="657" y="1117"/>
                    <a:pt x="343" y="1197"/>
                    <a:pt x="172" y="1048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2581" y="287"/>
              <a:ext cx="2944" cy="3323"/>
            </a:xfrm>
            <a:custGeom>
              <a:avLst/>
              <a:gdLst>
                <a:gd name="T0" fmla="*/ 178 w 1080"/>
                <a:gd name="T1" fmla="*/ 1082 h 1219"/>
                <a:gd name="T2" fmla="*/ 217 w 1080"/>
                <a:gd name="T3" fmla="*/ 362 h 1219"/>
                <a:gd name="T4" fmla="*/ 902 w 1080"/>
                <a:gd name="T5" fmla="*/ 137 h 1219"/>
                <a:gd name="T6" fmla="*/ 863 w 1080"/>
                <a:gd name="T7" fmla="*/ 857 h 1219"/>
                <a:gd name="T8" fmla="*/ 178 w 1080"/>
                <a:gd name="T9" fmla="*/ 1082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0" h="1219">
                  <a:moveTo>
                    <a:pt x="178" y="1082"/>
                  </a:moveTo>
                  <a:cubicBezTo>
                    <a:pt x="0" y="946"/>
                    <a:pt x="17" y="624"/>
                    <a:pt x="217" y="362"/>
                  </a:cubicBezTo>
                  <a:cubicBezTo>
                    <a:pt x="417" y="101"/>
                    <a:pt x="724" y="0"/>
                    <a:pt x="902" y="137"/>
                  </a:cubicBezTo>
                  <a:cubicBezTo>
                    <a:pt x="1080" y="273"/>
                    <a:pt x="1063" y="596"/>
                    <a:pt x="863" y="857"/>
                  </a:cubicBezTo>
                  <a:cubicBezTo>
                    <a:pt x="663" y="1118"/>
                    <a:pt x="357" y="1219"/>
                    <a:pt x="178" y="108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2644" y="265"/>
              <a:ext cx="2819" cy="3369"/>
            </a:xfrm>
            <a:custGeom>
              <a:avLst/>
              <a:gdLst>
                <a:gd name="T0" fmla="*/ 185 w 1034"/>
                <a:gd name="T1" fmla="*/ 1112 h 1236"/>
                <a:gd name="T2" fmla="*/ 183 w 1034"/>
                <a:gd name="T3" fmla="*/ 394 h 1236"/>
                <a:gd name="T4" fmla="*/ 849 w 1034"/>
                <a:gd name="T5" fmla="*/ 123 h 1236"/>
                <a:gd name="T6" fmla="*/ 851 w 1034"/>
                <a:gd name="T7" fmla="*/ 842 h 1236"/>
                <a:gd name="T8" fmla="*/ 185 w 1034"/>
                <a:gd name="T9" fmla="*/ 1112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1236">
                  <a:moveTo>
                    <a:pt x="185" y="1112"/>
                  </a:moveTo>
                  <a:cubicBezTo>
                    <a:pt x="1" y="988"/>
                    <a:pt x="0" y="667"/>
                    <a:pt x="183" y="394"/>
                  </a:cubicBezTo>
                  <a:cubicBezTo>
                    <a:pt x="367" y="121"/>
                    <a:pt x="664" y="0"/>
                    <a:pt x="849" y="123"/>
                  </a:cubicBezTo>
                  <a:cubicBezTo>
                    <a:pt x="1033" y="247"/>
                    <a:pt x="1034" y="569"/>
                    <a:pt x="851" y="842"/>
                  </a:cubicBezTo>
                  <a:cubicBezTo>
                    <a:pt x="668" y="1114"/>
                    <a:pt x="370" y="1236"/>
                    <a:pt x="185" y="111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2666" y="246"/>
              <a:ext cx="2775" cy="3405"/>
            </a:xfrm>
            <a:custGeom>
              <a:avLst/>
              <a:gdLst>
                <a:gd name="T0" fmla="*/ 209 w 1018"/>
                <a:gd name="T1" fmla="*/ 1139 h 1249"/>
                <a:gd name="T2" fmla="*/ 166 w 1018"/>
                <a:gd name="T3" fmla="*/ 424 h 1249"/>
                <a:gd name="T4" fmla="*/ 809 w 1018"/>
                <a:gd name="T5" fmla="*/ 111 h 1249"/>
                <a:gd name="T6" fmla="*/ 852 w 1018"/>
                <a:gd name="T7" fmla="*/ 825 h 1249"/>
                <a:gd name="T8" fmla="*/ 209 w 1018"/>
                <a:gd name="T9" fmla="*/ 113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8" h="1249">
                  <a:moveTo>
                    <a:pt x="209" y="1139"/>
                  </a:moveTo>
                  <a:cubicBezTo>
                    <a:pt x="20" y="1028"/>
                    <a:pt x="0" y="708"/>
                    <a:pt x="166" y="424"/>
                  </a:cubicBezTo>
                  <a:cubicBezTo>
                    <a:pt x="332" y="141"/>
                    <a:pt x="620" y="0"/>
                    <a:pt x="809" y="111"/>
                  </a:cubicBezTo>
                  <a:cubicBezTo>
                    <a:pt x="999" y="221"/>
                    <a:pt x="1018" y="541"/>
                    <a:pt x="852" y="825"/>
                  </a:cubicBezTo>
                  <a:cubicBezTo>
                    <a:pt x="686" y="1109"/>
                    <a:pt x="398" y="1249"/>
                    <a:pt x="209" y="113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2696" y="235"/>
              <a:ext cx="2715" cy="3429"/>
            </a:xfrm>
            <a:custGeom>
              <a:avLst/>
              <a:gdLst>
                <a:gd name="T0" fmla="*/ 230 w 996"/>
                <a:gd name="T1" fmla="*/ 1160 h 1258"/>
                <a:gd name="T2" fmla="*/ 148 w 996"/>
                <a:gd name="T3" fmla="*/ 452 h 1258"/>
                <a:gd name="T4" fmla="*/ 766 w 996"/>
                <a:gd name="T5" fmla="*/ 97 h 1258"/>
                <a:gd name="T6" fmla="*/ 848 w 996"/>
                <a:gd name="T7" fmla="*/ 805 h 1258"/>
                <a:gd name="T8" fmla="*/ 230 w 996"/>
                <a:gd name="T9" fmla="*/ 1160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6" h="1258">
                  <a:moveTo>
                    <a:pt x="230" y="1160"/>
                  </a:moveTo>
                  <a:cubicBezTo>
                    <a:pt x="37" y="1063"/>
                    <a:pt x="0" y="746"/>
                    <a:pt x="148" y="452"/>
                  </a:cubicBezTo>
                  <a:cubicBezTo>
                    <a:pt x="296" y="159"/>
                    <a:pt x="572" y="0"/>
                    <a:pt x="766" y="97"/>
                  </a:cubicBezTo>
                  <a:cubicBezTo>
                    <a:pt x="959" y="195"/>
                    <a:pt x="996" y="512"/>
                    <a:pt x="848" y="805"/>
                  </a:cubicBezTo>
                  <a:cubicBezTo>
                    <a:pt x="701" y="1099"/>
                    <a:pt x="424" y="1258"/>
                    <a:pt x="230" y="116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2731" y="227"/>
              <a:ext cx="2647" cy="3443"/>
            </a:xfrm>
            <a:custGeom>
              <a:avLst/>
              <a:gdLst>
                <a:gd name="T0" fmla="*/ 251 w 971"/>
                <a:gd name="T1" fmla="*/ 1179 h 1263"/>
                <a:gd name="T2" fmla="*/ 129 w 971"/>
                <a:gd name="T3" fmla="*/ 479 h 1263"/>
                <a:gd name="T4" fmla="*/ 719 w 971"/>
                <a:gd name="T5" fmla="*/ 85 h 1263"/>
                <a:gd name="T6" fmla="*/ 841 w 971"/>
                <a:gd name="T7" fmla="*/ 784 h 1263"/>
                <a:gd name="T8" fmla="*/ 251 w 971"/>
                <a:gd name="T9" fmla="*/ 117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1263">
                  <a:moveTo>
                    <a:pt x="251" y="1179"/>
                  </a:moveTo>
                  <a:cubicBezTo>
                    <a:pt x="54" y="1094"/>
                    <a:pt x="0" y="781"/>
                    <a:pt x="129" y="479"/>
                  </a:cubicBezTo>
                  <a:cubicBezTo>
                    <a:pt x="258" y="177"/>
                    <a:pt x="522" y="0"/>
                    <a:pt x="719" y="85"/>
                  </a:cubicBezTo>
                  <a:cubicBezTo>
                    <a:pt x="916" y="169"/>
                    <a:pt x="971" y="482"/>
                    <a:pt x="841" y="784"/>
                  </a:cubicBezTo>
                  <a:cubicBezTo>
                    <a:pt x="712" y="1086"/>
                    <a:pt x="448" y="1263"/>
                    <a:pt x="251" y="117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2769" y="227"/>
              <a:ext cx="2568" cy="3443"/>
            </a:xfrm>
            <a:custGeom>
              <a:avLst/>
              <a:gdLst>
                <a:gd name="T0" fmla="*/ 271 w 942"/>
                <a:gd name="T1" fmla="*/ 1192 h 1263"/>
                <a:gd name="T2" fmla="*/ 111 w 942"/>
                <a:gd name="T3" fmla="*/ 503 h 1263"/>
                <a:gd name="T4" fmla="*/ 671 w 942"/>
                <a:gd name="T5" fmla="*/ 71 h 1263"/>
                <a:gd name="T6" fmla="*/ 832 w 942"/>
                <a:gd name="T7" fmla="*/ 760 h 1263"/>
                <a:gd name="T8" fmla="*/ 271 w 942"/>
                <a:gd name="T9" fmla="*/ 1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263">
                  <a:moveTo>
                    <a:pt x="271" y="1192"/>
                  </a:moveTo>
                  <a:cubicBezTo>
                    <a:pt x="72" y="1121"/>
                    <a:pt x="0" y="813"/>
                    <a:pt x="111" y="503"/>
                  </a:cubicBezTo>
                  <a:cubicBezTo>
                    <a:pt x="221" y="194"/>
                    <a:pt x="472" y="0"/>
                    <a:pt x="671" y="71"/>
                  </a:cubicBezTo>
                  <a:cubicBezTo>
                    <a:pt x="870" y="142"/>
                    <a:pt x="942" y="451"/>
                    <a:pt x="832" y="760"/>
                  </a:cubicBezTo>
                  <a:cubicBezTo>
                    <a:pt x="721" y="1070"/>
                    <a:pt x="471" y="1263"/>
                    <a:pt x="271" y="119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2816" y="232"/>
              <a:ext cx="2475" cy="3432"/>
            </a:xfrm>
            <a:custGeom>
              <a:avLst/>
              <a:gdLst>
                <a:gd name="T0" fmla="*/ 290 w 908"/>
                <a:gd name="T1" fmla="*/ 1201 h 1259"/>
                <a:gd name="T2" fmla="*/ 91 w 908"/>
                <a:gd name="T3" fmla="*/ 525 h 1259"/>
                <a:gd name="T4" fmla="*/ 618 w 908"/>
                <a:gd name="T5" fmla="*/ 58 h 1259"/>
                <a:gd name="T6" fmla="*/ 817 w 908"/>
                <a:gd name="T7" fmla="*/ 734 h 1259"/>
                <a:gd name="T8" fmla="*/ 290 w 908"/>
                <a:gd name="T9" fmla="*/ 1201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8" h="1259">
                  <a:moveTo>
                    <a:pt x="290" y="1201"/>
                  </a:moveTo>
                  <a:cubicBezTo>
                    <a:pt x="89" y="1144"/>
                    <a:pt x="0" y="841"/>
                    <a:pt x="91" y="525"/>
                  </a:cubicBezTo>
                  <a:cubicBezTo>
                    <a:pt x="182" y="210"/>
                    <a:pt x="418" y="0"/>
                    <a:pt x="618" y="58"/>
                  </a:cubicBezTo>
                  <a:cubicBezTo>
                    <a:pt x="819" y="116"/>
                    <a:pt x="908" y="418"/>
                    <a:pt x="817" y="734"/>
                  </a:cubicBezTo>
                  <a:cubicBezTo>
                    <a:pt x="727" y="1050"/>
                    <a:pt x="490" y="1259"/>
                    <a:pt x="290" y="120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868" y="243"/>
              <a:ext cx="2371" cy="3410"/>
            </a:xfrm>
            <a:custGeom>
              <a:avLst/>
              <a:gdLst>
                <a:gd name="T0" fmla="*/ 307 w 870"/>
                <a:gd name="T1" fmla="*/ 1206 h 1251"/>
                <a:gd name="T2" fmla="*/ 71 w 870"/>
                <a:gd name="T3" fmla="*/ 545 h 1251"/>
                <a:gd name="T4" fmla="*/ 564 w 870"/>
                <a:gd name="T5" fmla="*/ 45 h 1251"/>
                <a:gd name="T6" fmla="*/ 799 w 870"/>
                <a:gd name="T7" fmla="*/ 706 h 1251"/>
                <a:gd name="T8" fmla="*/ 307 w 870"/>
                <a:gd name="T9" fmla="*/ 1206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0" h="1251">
                  <a:moveTo>
                    <a:pt x="307" y="1206"/>
                  </a:moveTo>
                  <a:cubicBezTo>
                    <a:pt x="105" y="1162"/>
                    <a:pt x="0" y="866"/>
                    <a:pt x="71" y="545"/>
                  </a:cubicBezTo>
                  <a:cubicBezTo>
                    <a:pt x="142" y="224"/>
                    <a:pt x="362" y="0"/>
                    <a:pt x="564" y="45"/>
                  </a:cubicBezTo>
                  <a:cubicBezTo>
                    <a:pt x="765" y="89"/>
                    <a:pt x="870" y="386"/>
                    <a:pt x="799" y="706"/>
                  </a:cubicBezTo>
                  <a:cubicBezTo>
                    <a:pt x="729" y="1027"/>
                    <a:pt x="508" y="1251"/>
                    <a:pt x="307" y="120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2922" y="262"/>
              <a:ext cx="2263" cy="3375"/>
            </a:xfrm>
            <a:custGeom>
              <a:avLst/>
              <a:gdLst>
                <a:gd name="T0" fmla="*/ 323 w 830"/>
                <a:gd name="T1" fmla="*/ 1206 h 1238"/>
                <a:gd name="T2" fmla="*/ 51 w 830"/>
                <a:gd name="T3" fmla="*/ 562 h 1238"/>
                <a:gd name="T4" fmla="*/ 507 w 830"/>
                <a:gd name="T5" fmla="*/ 31 h 1238"/>
                <a:gd name="T6" fmla="*/ 779 w 830"/>
                <a:gd name="T7" fmla="*/ 676 h 1238"/>
                <a:gd name="T8" fmla="*/ 323 w 830"/>
                <a:gd name="T9" fmla="*/ 1206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0" h="1238">
                  <a:moveTo>
                    <a:pt x="323" y="1206"/>
                  </a:moveTo>
                  <a:cubicBezTo>
                    <a:pt x="122" y="1175"/>
                    <a:pt x="0" y="886"/>
                    <a:pt x="51" y="562"/>
                  </a:cubicBezTo>
                  <a:cubicBezTo>
                    <a:pt x="102" y="237"/>
                    <a:pt x="306" y="0"/>
                    <a:pt x="507" y="31"/>
                  </a:cubicBezTo>
                  <a:cubicBezTo>
                    <a:pt x="708" y="63"/>
                    <a:pt x="830" y="351"/>
                    <a:pt x="779" y="676"/>
                  </a:cubicBezTo>
                  <a:cubicBezTo>
                    <a:pt x="728" y="1000"/>
                    <a:pt x="524" y="1238"/>
                    <a:pt x="323" y="120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2982" y="284"/>
              <a:ext cx="2143" cy="3328"/>
            </a:xfrm>
            <a:custGeom>
              <a:avLst/>
              <a:gdLst>
                <a:gd name="T0" fmla="*/ 338 w 786"/>
                <a:gd name="T1" fmla="*/ 1203 h 1221"/>
                <a:gd name="T2" fmla="*/ 31 w 786"/>
                <a:gd name="T3" fmla="*/ 577 h 1221"/>
                <a:gd name="T4" fmla="*/ 449 w 786"/>
                <a:gd name="T5" fmla="*/ 19 h 1221"/>
                <a:gd name="T6" fmla="*/ 755 w 786"/>
                <a:gd name="T7" fmla="*/ 645 h 1221"/>
                <a:gd name="T8" fmla="*/ 338 w 786"/>
                <a:gd name="T9" fmla="*/ 1203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1221">
                  <a:moveTo>
                    <a:pt x="338" y="1203"/>
                  </a:moveTo>
                  <a:cubicBezTo>
                    <a:pt x="138" y="1184"/>
                    <a:pt x="0" y="904"/>
                    <a:pt x="31" y="577"/>
                  </a:cubicBezTo>
                  <a:cubicBezTo>
                    <a:pt x="62" y="250"/>
                    <a:pt x="249" y="0"/>
                    <a:pt x="449" y="19"/>
                  </a:cubicBezTo>
                  <a:cubicBezTo>
                    <a:pt x="648" y="37"/>
                    <a:pt x="786" y="318"/>
                    <a:pt x="755" y="645"/>
                  </a:cubicBezTo>
                  <a:cubicBezTo>
                    <a:pt x="725" y="971"/>
                    <a:pt x="538" y="1221"/>
                    <a:pt x="338" y="1203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3048" y="311"/>
              <a:ext cx="2011" cy="3274"/>
            </a:xfrm>
            <a:custGeom>
              <a:avLst/>
              <a:gdLst>
                <a:gd name="T0" fmla="*/ 351 w 738"/>
                <a:gd name="T1" fmla="*/ 1195 h 1201"/>
                <a:gd name="T2" fmla="*/ 10 w 738"/>
                <a:gd name="T3" fmla="*/ 589 h 1201"/>
                <a:gd name="T4" fmla="*/ 388 w 738"/>
                <a:gd name="T5" fmla="*/ 6 h 1201"/>
                <a:gd name="T6" fmla="*/ 728 w 738"/>
                <a:gd name="T7" fmla="*/ 612 h 1201"/>
                <a:gd name="T8" fmla="*/ 351 w 738"/>
                <a:gd name="T9" fmla="*/ 1195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1201">
                  <a:moveTo>
                    <a:pt x="351" y="1195"/>
                  </a:moveTo>
                  <a:cubicBezTo>
                    <a:pt x="153" y="1189"/>
                    <a:pt x="0" y="918"/>
                    <a:pt x="10" y="589"/>
                  </a:cubicBezTo>
                  <a:cubicBezTo>
                    <a:pt x="21" y="261"/>
                    <a:pt x="190" y="0"/>
                    <a:pt x="388" y="6"/>
                  </a:cubicBezTo>
                  <a:cubicBezTo>
                    <a:pt x="586" y="12"/>
                    <a:pt x="738" y="284"/>
                    <a:pt x="728" y="612"/>
                  </a:cubicBezTo>
                  <a:cubicBezTo>
                    <a:pt x="718" y="940"/>
                    <a:pt x="549" y="1201"/>
                    <a:pt x="351" y="119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5"/>
            <p:cNvSpPr/>
            <p:nvPr/>
          </p:nvSpPr>
          <p:spPr bwMode="auto">
            <a:xfrm>
              <a:off x="3061" y="311"/>
              <a:ext cx="1985" cy="3274"/>
            </a:xfrm>
            <a:custGeom>
              <a:avLst/>
              <a:gdLst>
                <a:gd name="T0" fmla="*/ 383 w 728"/>
                <a:gd name="T1" fmla="*/ 1195 h 1201"/>
                <a:gd name="T2" fmla="*/ 10 w 728"/>
                <a:gd name="T3" fmla="*/ 612 h 1201"/>
                <a:gd name="T4" fmla="*/ 346 w 728"/>
                <a:gd name="T5" fmla="*/ 6 h 1201"/>
                <a:gd name="T6" fmla="*/ 718 w 728"/>
                <a:gd name="T7" fmla="*/ 590 h 1201"/>
                <a:gd name="T8" fmla="*/ 383 w 728"/>
                <a:gd name="T9" fmla="*/ 1195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1201">
                  <a:moveTo>
                    <a:pt x="383" y="1195"/>
                  </a:moveTo>
                  <a:cubicBezTo>
                    <a:pt x="187" y="1201"/>
                    <a:pt x="20" y="940"/>
                    <a:pt x="10" y="612"/>
                  </a:cubicBezTo>
                  <a:cubicBezTo>
                    <a:pt x="0" y="284"/>
                    <a:pt x="150" y="12"/>
                    <a:pt x="346" y="6"/>
                  </a:cubicBezTo>
                  <a:cubicBezTo>
                    <a:pt x="541" y="0"/>
                    <a:pt x="708" y="261"/>
                    <a:pt x="718" y="590"/>
                  </a:cubicBezTo>
                  <a:cubicBezTo>
                    <a:pt x="728" y="918"/>
                    <a:pt x="578" y="1189"/>
                    <a:pt x="383" y="119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6"/>
            <p:cNvSpPr/>
            <p:nvPr/>
          </p:nvSpPr>
          <p:spPr bwMode="auto">
            <a:xfrm>
              <a:off x="3023" y="287"/>
              <a:ext cx="2061" cy="3323"/>
            </a:xfrm>
            <a:custGeom>
              <a:avLst/>
              <a:gdLst>
                <a:gd name="T0" fmla="*/ 433 w 756"/>
                <a:gd name="T1" fmla="*/ 1202 h 1219"/>
                <a:gd name="T2" fmla="*/ 30 w 756"/>
                <a:gd name="T3" fmla="*/ 642 h 1219"/>
                <a:gd name="T4" fmla="*/ 323 w 756"/>
                <a:gd name="T5" fmla="*/ 18 h 1219"/>
                <a:gd name="T6" fmla="*/ 726 w 756"/>
                <a:gd name="T7" fmla="*/ 577 h 1219"/>
                <a:gd name="T8" fmla="*/ 433 w 756"/>
                <a:gd name="T9" fmla="*/ 1202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1219">
                  <a:moveTo>
                    <a:pt x="433" y="1202"/>
                  </a:moveTo>
                  <a:cubicBezTo>
                    <a:pt x="241" y="1219"/>
                    <a:pt x="61" y="969"/>
                    <a:pt x="30" y="642"/>
                  </a:cubicBezTo>
                  <a:cubicBezTo>
                    <a:pt x="0" y="315"/>
                    <a:pt x="131" y="36"/>
                    <a:pt x="323" y="18"/>
                  </a:cubicBezTo>
                  <a:cubicBezTo>
                    <a:pt x="515" y="0"/>
                    <a:pt x="695" y="250"/>
                    <a:pt x="726" y="577"/>
                  </a:cubicBezTo>
                  <a:cubicBezTo>
                    <a:pt x="756" y="904"/>
                    <a:pt x="626" y="1184"/>
                    <a:pt x="433" y="120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7"/>
            <p:cNvSpPr/>
            <p:nvPr/>
          </p:nvSpPr>
          <p:spPr bwMode="auto">
            <a:xfrm>
              <a:off x="2988" y="268"/>
              <a:ext cx="2131" cy="3361"/>
            </a:xfrm>
            <a:custGeom>
              <a:avLst/>
              <a:gdLst>
                <a:gd name="T0" fmla="*/ 483 w 782"/>
                <a:gd name="T1" fmla="*/ 1204 h 1233"/>
                <a:gd name="T2" fmla="*/ 51 w 782"/>
                <a:gd name="T3" fmla="*/ 670 h 1233"/>
                <a:gd name="T4" fmla="*/ 299 w 782"/>
                <a:gd name="T5" fmla="*/ 29 h 1233"/>
                <a:gd name="T6" fmla="*/ 731 w 782"/>
                <a:gd name="T7" fmla="*/ 563 h 1233"/>
                <a:gd name="T8" fmla="*/ 483 w 782"/>
                <a:gd name="T9" fmla="*/ 120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2" h="1233">
                  <a:moveTo>
                    <a:pt x="483" y="1204"/>
                  </a:moveTo>
                  <a:cubicBezTo>
                    <a:pt x="295" y="1233"/>
                    <a:pt x="102" y="994"/>
                    <a:pt x="51" y="670"/>
                  </a:cubicBezTo>
                  <a:cubicBezTo>
                    <a:pt x="0" y="346"/>
                    <a:pt x="111" y="59"/>
                    <a:pt x="299" y="29"/>
                  </a:cubicBezTo>
                  <a:cubicBezTo>
                    <a:pt x="487" y="0"/>
                    <a:pt x="681" y="239"/>
                    <a:pt x="731" y="563"/>
                  </a:cubicBezTo>
                  <a:cubicBezTo>
                    <a:pt x="782" y="888"/>
                    <a:pt x="671" y="1174"/>
                    <a:pt x="483" y="120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8"/>
            <p:cNvSpPr/>
            <p:nvPr/>
          </p:nvSpPr>
          <p:spPr bwMode="auto">
            <a:xfrm>
              <a:off x="2958" y="257"/>
              <a:ext cx="2194" cy="3383"/>
            </a:xfrm>
            <a:custGeom>
              <a:avLst/>
              <a:gdLst>
                <a:gd name="T0" fmla="*/ 530 w 805"/>
                <a:gd name="T1" fmla="*/ 1201 h 1241"/>
                <a:gd name="T2" fmla="*/ 70 w 805"/>
                <a:gd name="T3" fmla="*/ 694 h 1241"/>
                <a:gd name="T4" fmla="*/ 274 w 805"/>
                <a:gd name="T5" fmla="*/ 40 h 1241"/>
                <a:gd name="T6" fmla="*/ 734 w 805"/>
                <a:gd name="T7" fmla="*/ 547 h 1241"/>
                <a:gd name="T8" fmla="*/ 530 w 805"/>
                <a:gd name="T9" fmla="*/ 120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1241">
                  <a:moveTo>
                    <a:pt x="530" y="1201"/>
                  </a:moveTo>
                  <a:cubicBezTo>
                    <a:pt x="347" y="1241"/>
                    <a:pt x="141" y="1014"/>
                    <a:pt x="70" y="694"/>
                  </a:cubicBezTo>
                  <a:cubicBezTo>
                    <a:pt x="0" y="374"/>
                    <a:pt x="91" y="81"/>
                    <a:pt x="274" y="40"/>
                  </a:cubicBezTo>
                  <a:cubicBezTo>
                    <a:pt x="457" y="0"/>
                    <a:pt x="663" y="227"/>
                    <a:pt x="734" y="547"/>
                  </a:cubicBezTo>
                  <a:cubicBezTo>
                    <a:pt x="805" y="868"/>
                    <a:pt x="714" y="1160"/>
                    <a:pt x="530" y="120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9"/>
            <p:cNvSpPr/>
            <p:nvPr/>
          </p:nvSpPr>
          <p:spPr bwMode="auto">
            <a:xfrm>
              <a:off x="2930" y="251"/>
              <a:ext cx="2249" cy="3394"/>
            </a:xfrm>
            <a:custGeom>
              <a:avLst/>
              <a:gdLst>
                <a:gd name="T0" fmla="*/ 576 w 825"/>
                <a:gd name="T1" fmla="*/ 1194 h 1245"/>
                <a:gd name="T2" fmla="*/ 90 w 825"/>
                <a:gd name="T3" fmla="*/ 715 h 1245"/>
                <a:gd name="T4" fmla="*/ 248 w 825"/>
                <a:gd name="T5" fmla="*/ 52 h 1245"/>
                <a:gd name="T6" fmla="*/ 734 w 825"/>
                <a:gd name="T7" fmla="*/ 530 h 1245"/>
                <a:gd name="T8" fmla="*/ 576 w 825"/>
                <a:gd name="T9" fmla="*/ 1194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245">
                  <a:moveTo>
                    <a:pt x="576" y="1194"/>
                  </a:moveTo>
                  <a:cubicBezTo>
                    <a:pt x="399" y="1245"/>
                    <a:pt x="181" y="1031"/>
                    <a:pt x="90" y="715"/>
                  </a:cubicBezTo>
                  <a:cubicBezTo>
                    <a:pt x="0" y="400"/>
                    <a:pt x="70" y="103"/>
                    <a:pt x="248" y="52"/>
                  </a:cubicBezTo>
                  <a:cubicBezTo>
                    <a:pt x="426" y="0"/>
                    <a:pt x="643" y="215"/>
                    <a:pt x="734" y="530"/>
                  </a:cubicBezTo>
                  <a:cubicBezTo>
                    <a:pt x="825" y="845"/>
                    <a:pt x="754" y="1143"/>
                    <a:pt x="576" y="119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0"/>
            <p:cNvSpPr/>
            <p:nvPr/>
          </p:nvSpPr>
          <p:spPr bwMode="auto">
            <a:xfrm>
              <a:off x="2906" y="257"/>
              <a:ext cx="2295" cy="3385"/>
            </a:xfrm>
            <a:custGeom>
              <a:avLst/>
              <a:gdLst>
                <a:gd name="T0" fmla="*/ 620 w 842"/>
                <a:gd name="T1" fmla="*/ 1180 h 1242"/>
                <a:gd name="T2" fmla="*/ 110 w 842"/>
                <a:gd name="T3" fmla="*/ 731 h 1242"/>
                <a:gd name="T4" fmla="*/ 222 w 842"/>
                <a:gd name="T5" fmla="*/ 61 h 1242"/>
                <a:gd name="T6" fmla="*/ 732 w 842"/>
                <a:gd name="T7" fmla="*/ 510 h 1242"/>
                <a:gd name="T8" fmla="*/ 620 w 842"/>
                <a:gd name="T9" fmla="*/ 1180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2" h="1242">
                  <a:moveTo>
                    <a:pt x="620" y="1180"/>
                  </a:moveTo>
                  <a:cubicBezTo>
                    <a:pt x="449" y="1242"/>
                    <a:pt x="220" y="1040"/>
                    <a:pt x="110" y="731"/>
                  </a:cubicBezTo>
                  <a:cubicBezTo>
                    <a:pt x="0" y="422"/>
                    <a:pt x="50" y="122"/>
                    <a:pt x="222" y="61"/>
                  </a:cubicBezTo>
                  <a:cubicBezTo>
                    <a:pt x="393" y="0"/>
                    <a:pt x="622" y="201"/>
                    <a:pt x="732" y="510"/>
                  </a:cubicBezTo>
                  <a:cubicBezTo>
                    <a:pt x="842" y="819"/>
                    <a:pt x="792" y="1119"/>
                    <a:pt x="620" y="118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61"/>
            <p:cNvSpPr/>
            <p:nvPr/>
          </p:nvSpPr>
          <p:spPr bwMode="auto">
            <a:xfrm>
              <a:off x="2887" y="268"/>
              <a:ext cx="2333" cy="3364"/>
            </a:xfrm>
            <a:custGeom>
              <a:avLst/>
              <a:gdLst>
                <a:gd name="T0" fmla="*/ 662 w 856"/>
                <a:gd name="T1" fmla="*/ 1163 h 1234"/>
                <a:gd name="T2" fmla="*/ 129 w 856"/>
                <a:gd name="T3" fmla="*/ 745 h 1234"/>
                <a:gd name="T4" fmla="*/ 194 w 856"/>
                <a:gd name="T5" fmla="*/ 70 h 1234"/>
                <a:gd name="T6" fmla="*/ 727 w 856"/>
                <a:gd name="T7" fmla="*/ 489 h 1234"/>
                <a:gd name="T8" fmla="*/ 662 w 856"/>
                <a:gd name="T9" fmla="*/ 1163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1234">
                  <a:moveTo>
                    <a:pt x="662" y="1163"/>
                  </a:moveTo>
                  <a:cubicBezTo>
                    <a:pt x="497" y="1234"/>
                    <a:pt x="258" y="1046"/>
                    <a:pt x="129" y="745"/>
                  </a:cubicBezTo>
                  <a:cubicBezTo>
                    <a:pt x="0" y="443"/>
                    <a:pt x="29" y="141"/>
                    <a:pt x="194" y="70"/>
                  </a:cubicBezTo>
                  <a:cubicBezTo>
                    <a:pt x="360" y="0"/>
                    <a:pt x="598" y="187"/>
                    <a:pt x="727" y="489"/>
                  </a:cubicBezTo>
                  <a:cubicBezTo>
                    <a:pt x="856" y="790"/>
                    <a:pt x="827" y="1092"/>
                    <a:pt x="662" y="1163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62"/>
            <p:cNvSpPr/>
            <p:nvPr/>
          </p:nvSpPr>
          <p:spPr bwMode="auto">
            <a:xfrm>
              <a:off x="2870" y="284"/>
              <a:ext cx="2367" cy="3328"/>
            </a:xfrm>
            <a:custGeom>
              <a:avLst/>
              <a:gdLst>
                <a:gd name="T0" fmla="*/ 701 w 868"/>
                <a:gd name="T1" fmla="*/ 1141 h 1221"/>
                <a:gd name="T2" fmla="*/ 148 w 868"/>
                <a:gd name="T3" fmla="*/ 755 h 1221"/>
                <a:gd name="T4" fmla="*/ 167 w 868"/>
                <a:gd name="T5" fmla="*/ 80 h 1221"/>
                <a:gd name="T6" fmla="*/ 720 w 868"/>
                <a:gd name="T7" fmla="*/ 466 h 1221"/>
                <a:gd name="T8" fmla="*/ 701 w 868"/>
                <a:gd name="T9" fmla="*/ 1141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8" h="1221">
                  <a:moveTo>
                    <a:pt x="701" y="1141"/>
                  </a:moveTo>
                  <a:cubicBezTo>
                    <a:pt x="543" y="1221"/>
                    <a:pt x="295" y="1048"/>
                    <a:pt x="148" y="755"/>
                  </a:cubicBezTo>
                  <a:cubicBezTo>
                    <a:pt x="0" y="462"/>
                    <a:pt x="9" y="160"/>
                    <a:pt x="167" y="80"/>
                  </a:cubicBezTo>
                  <a:cubicBezTo>
                    <a:pt x="325" y="0"/>
                    <a:pt x="573" y="173"/>
                    <a:pt x="720" y="466"/>
                  </a:cubicBezTo>
                  <a:cubicBezTo>
                    <a:pt x="868" y="759"/>
                    <a:pt x="859" y="1062"/>
                    <a:pt x="701" y="114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63"/>
            <p:cNvSpPr/>
            <p:nvPr/>
          </p:nvSpPr>
          <p:spPr bwMode="auto">
            <a:xfrm>
              <a:off x="2827" y="311"/>
              <a:ext cx="2453" cy="3274"/>
            </a:xfrm>
            <a:custGeom>
              <a:avLst/>
              <a:gdLst>
                <a:gd name="T0" fmla="*/ 750 w 900"/>
                <a:gd name="T1" fmla="*/ 1114 h 1201"/>
                <a:gd name="T2" fmla="*/ 177 w 900"/>
                <a:gd name="T3" fmla="*/ 760 h 1201"/>
                <a:gd name="T4" fmla="*/ 150 w 900"/>
                <a:gd name="T5" fmla="*/ 88 h 1201"/>
                <a:gd name="T6" fmla="*/ 723 w 900"/>
                <a:gd name="T7" fmla="*/ 441 h 1201"/>
                <a:gd name="T8" fmla="*/ 750 w 900"/>
                <a:gd name="T9" fmla="*/ 1114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0" h="1201">
                  <a:moveTo>
                    <a:pt x="750" y="1114"/>
                  </a:moveTo>
                  <a:cubicBezTo>
                    <a:pt x="599" y="1201"/>
                    <a:pt x="343" y="1043"/>
                    <a:pt x="177" y="760"/>
                  </a:cubicBezTo>
                  <a:cubicBezTo>
                    <a:pt x="12" y="477"/>
                    <a:pt x="0" y="176"/>
                    <a:pt x="150" y="88"/>
                  </a:cubicBezTo>
                  <a:cubicBezTo>
                    <a:pt x="301" y="0"/>
                    <a:pt x="557" y="158"/>
                    <a:pt x="723" y="441"/>
                  </a:cubicBezTo>
                  <a:cubicBezTo>
                    <a:pt x="888" y="725"/>
                    <a:pt x="900" y="1026"/>
                    <a:pt x="750" y="111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4"/>
            <p:cNvSpPr/>
            <p:nvPr/>
          </p:nvSpPr>
          <p:spPr bwMode="auto">
            <a:xfrm>
              <a:off x="2764" y="344"/>
              <a:ext cx="2582" cy="3211"/>
            </a:xfrm>
            <a:custGeom>
              <a:avLst/>
              <a:gdLst>
                <a:gd name="T0" fmla="*/ 804 w 947"/>
                <a:gd name="T1" fmla="*/ 1082 h 1178"/>
                <a:gd name="T2" fmla="*/ 215 w 947"/>
                <a:gd name="T3" fmla="*/ 762 h 1178"/>
                <a:gd name="T4" fmla="*/ 142 w 947"/>
                <a:gd name="T5" fmla="*/ 95 h 1178"/>
                <a:gd name="T6" fmla="*/ 731 w 947"/>
                <a:gd name="T7" fmla="*/ 415 h 1178"/>
                <a:gd name="T8" fmla="*/ 804 w 947"/>
                <a:gd name="T9" fmla="*/ 1082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7" h="1178">
                  <a:moveTo>
                    <a:pt x="804" y="1082"/>
                  </a:moveTo>
                  <a:cubicBezTo>
                    <a:pt x="661" y="1178"/>
                    <a:pt x="398" y="1034"/>
                    <a:pt x="215" y="762"/>
                  </a:cubicBezTo>
                  <a:cubicBezTo>
                    <a:pt x="32" y="490"/>
                    <a:pt x="0" y="191"/>
                    <a:pt x="142" y="95"/>
                  </a:cubicBezTo>
                  <a:cubicBezTo>
                    <a:pt x="285" y="0"/>
                    <a:pt x="549" y="143"/>
                    <a:pt x="731" y="415"/>
                  </a:cubicBezTo>
                  <a:cubicBezTo>
                    <a:pt x="914" y="688"/>
                    <a:pt x="947" y="986"/>
                    <a:pt x="804" y="108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65"/>
            <p:cNvSpPr/>
            <p:nvPr/>
          </p:nvSpPr>
          <p:spPr bwMode="auto">
            <a:xfrm>
              <a:off x="2704" y="382"/>
              <a:ext cx="2699" cy="3132"/>
            </a:xfrm>
            <a:custGeom>
              <a:avLst/>
              <a:gdLst>
                <a:gd name="T0" fmla="*/ 856 w 990"/>
                <a:gd name="T1" fmla="*/ 1046 h 1149"/>
                <a:gd name="T2" fmla="*/ 252 w 990"/>
                <a:gd name="T3" fmla="*/ 761 h 1149"/>
                <a:gd name="T4" fmla="*/ 134 w 990"/>
                <a:gd name="T5" fmla="*/ 103 h 1149"/>
                <a:gd name="T6" fmla="*/ 738 w 990"/>
                <a:gd name="T7" fmla="*/ 389 h 1149"/>
                <a:gd name="T8" fmla="*/ 856 w 990"/>
                <a:gd name="T9" fmla="*/ 104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0" h="1149">
                  <a:moveTo>
                    <a:pt x="856" y="1046"/>
                  </a:moveTo>
                  <a:cubicBezTo>
                    <a:pt x="722" y="1149"/>
                    <a:pt x="451" y="1021"/>
                    <a:pt x="252" y="761"/>
                  </a:cubicBezTo>
                  <a:cubicBezTo>
                    <a:pt x="53" y="500"/>
                    <a:pt x="0" y="206"/>
                    <a:pt x="134" y="103"/>
                  </a:cubicBezTo>
                  <a:cubicBezTo>
                    <a:pt x="268" y="0"/>
                    <a:pt x="539" y="128"/>
                    <a:pt x="738" y="389"/>
                  </a:cubicBezTo>
                  <a:cubicBezTo>
                    <a:pt x="938" y="649"/>
                    <a:pt x="990" y="943"/>
                    <a:pt x="856" y="104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66"/>
            <p:cNvSpPr/>
            <p:nvPr/>
          </p:nvSpPr>
          <p:spPr bwMode="auto">
            <a:xfrm>
              <a:off x="2650" y="429"/>
              <a:ext cx="2807" cy="3039"/>
            </a:xfrm>
            <a:custGeom>
              <a:avLst/>
              <a:gdLst>
                <a:gd name="T0" fmla="*/ 905 w 1030"/>
                <a:gd name="T1" fmla="*/ 1006 h 1115"/>
                <a:gd name="T2" fmla="*/ 288 w 1030"/>
                <a:gd name="T3" fmla="*/ 755 h 1115"/>
                <a:gd name="T4" fmla="*/ 126 w 1030"/>
                <a:gd name="T5" fmla="*/ 109 h 1115"/>
                <a:gd name="T6" fmla="*/ 743 w 1030"/>
                <a:gd name="T7" fmla="*/ 360 h 1115"/>
                <a:gd name="T8" fmla="*/ 905 w 1030"/>
                <a:gd name="T9" fmla="*/ 1006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1115">
                  <a:moveTo>
                    <a:pt x="905" y="1006"/>
                  </a:moveTo>
                  <a:cubicBezTo>
                    <a:pt x="779" y="1115"/>
                    <a:pt x="503" y="1003"/>
                    <a:pt x="288" y="755"/>
                  </a:cubicBezTo>
                  <a:cubicBezTo>
                    <a:pt x="72" y="508"/>
                    <a:pt x="0" y="219"/>
                    <a:pt x="126" y="109"/>
                  </a:cubicBezTo>
                  <a:cubicBezTo>
                    <a:pt x="251" y="0"/>
                    <a:pt x="528" y="112"/>
                    <a:pt x="743" y="360"/>
                  </a:cubicBezTo>
                  <a:cubicBezTo>
                    <a:pt x="958" y="607"/>
                    <a:pt x="1030" y="897"/>
                    <a:pt x="905" y="100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7"/>
            <p:cNvSpPr/>
            <p:nvPr/>
          </p:nvSpPr>
          <p:spPr bwMode="auto">
            <a:xfrm>
              <a:off x="2600" y="483"/>
              <a:ext cx="2906" cy="2933"/>
            </a:xfrm>
            <a:custGeom>
              <a:avLst/>
              <a:gdLst>
                <a:gd name="T0" fmla="*/ 950 w 1066"/>
                <a:gd name="T1" fmla="*/ 961 h 1076"/>
                <a:gd name="T2" fmla="*/ 322 w 1066"/>
                <a:gd name="T3" fmla="*/ 746 h 1076"/>
                <a:gd name="T4" fmla="*/ 117 w 1066"/>
                <a:gd name="T5" fmla="*/ 115 h 1076"/>
                <a:gd name="T6" fmla="*/ 744 w 1066"/>
                <a:gd name="T7" fmla="*/ 330 h 1076"/>
                <a:gd name="T8" fmla="*/ 950 w 1066"/>
                <a:gd name="T9" fmla="*/ 96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6" h="1076">
                  <a:moveTo>
                    <a:pt x="950" y="961"/>
                  </a:moveTo>
                  <a:cubicBezTo>
                    <a:pt x="833" y="1076"/>
                    <a:pt x="552" y="979"/>
                    <a:pt x="322" y="746"/>
                  </a:cubicBezTo>
                  <a:cubicBezTo>
                    <a:pt x="92" y="512"/>
                    <a:pt x="0" y="229"/>
                    <a:pt x="117" y="115"/>
                  </a:cubicBezTo>
                  <a:cubicBezTo>
                    <a:pt x="233" y="0"/>
                    <a:pt x="514" y="96"/>
                    <a:pt x="744" y="330"/>
                  </a:cubicBezTo>
                  <a:cubicBezTo>
                    <a:pt x="975" y="563"/>
                    <a:pt x="1066" y="846"/>
                    <a:pt x="950" y="96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8"/>
            <p:cNvSpPr/>
            <p:nvPr/>
          </p:nvSpPr>
          <p:spPr bwMode="auto">
            <a:xfrm>
              <a:off x="2557" y="540"/>
              <a:ext cx="2996" cy="2816"/>
            </a:xfrm>
            <a:custGeom>
              <a:avLst/>
              <a:gdLst>
                <a:gd name="T0" fmla="*/ 991 w 1099"/>
                <a:gd name="T1" fmla="*/ 913 h 1033"/>
                <a:gd name="T2" fmla="*/ 354 w 1099"/>
                <a:gd name="T3" fmla="*/ 734 h 1033"/>
                <a:gd name="T4" fmla="*/ 107 w 1099"/>
                <a:gd name="T5" fmla="*/ 120 h 1033"/>
                <a:gd name="T6" fmla="*/ 744 w 1099"/>
                <a:gd name="T7" fmla="*/ 299 h 1033"/>
                <a:gd name="T8" fmla="*/ 991 w 1099"/>
                <a:gd name="T9" fmla="*/ 9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033">
                  <a:moveTo>
                    <a:pt x="991" y="913"/>
                  </a:moveTo>
                  <a:cubicBezTo>
                    <a:pt x="883" y="1033"/>
                    <a:pt x="598" y="953"/>
                    <a:pt x="354" y="734"/>
                  </a:cubicBezTo>
                  <a:cubicBezTo>
                    <a:pt x="110" y="515"/>
                    <a:pt x="0" y="240"/>
                    <a:pt x="107" y="120"/>
                  </a:cubicBezTo>
                  <a:cubicBezTo>
                    <a:pt x="215" y="0"/>
                    <a:pt x="500" y="80"/>
                    <a:pt x="744" y="299"/>
                  </a:cubicBezTo>
                  <a:cubicBezTo>
                    <a:pt x="988" y="518"/>
                    <a:pt x="1099" y="793"/>
                    <a:pt x="991" y="913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9"/>
            <p:cNvSpPr/>
            <p:nvPr/>
          </p:nvSpPr>
          <p:spPr bwMode="auto">
            <a:xfrm>
              <a:off x="2516" y="606"/>
              <a:ext cx="3075" cy="2685"/>
            </a:xfrm>
            <a:custGeom>
              <a:avLst/>
              <a:gdLst>
                <a:gd name="T0" fmla="*/ 1030 w 1128"/>
                <a:gd name="T1" fmla="*/ 861 h 985"/>
                <a:gd name="T2" fmla="*/ 386 w 1128"/>
                <a:gd name="T3" fmla="*/ 718 h 985"/>
                <a:gd name="T4" fmla="*/ 98 w 1128"/>
                <a:gd name="T5" fmla="*/ 125 h 985"/>
                <a:gd name="T6" fmla="*/ 742 w 1128"/>
                <a:gd name="T7" fmla="*/ 267 h 985"/>
                <a:gd name="T8" fmla="*/ 1030 w 1128"/>
                <a:gd name="T9" fmla="*/ 861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985">
                  <a:moveTo>
                    <a:pt x="1030" y="861"/>
                  </a:moveTo>
                  <a:cubicBezTo>
                    <a:pt x="932" y="985"/>
                    <a:pt x="643" y="921"/>
                    <a:pt x="386" y="718"/>
                  </a:cubicBezTo>
                  <a:cubicBezTo>
                    <a:pt x="129" y="515"/>
                    <a:pt x="0" y="249"/>
                    <a:pt x="98" y="125"/>
                  </a:cubicBezTo>
                  <a:cubicBezTo>
                    <a:pt x="197" y="0"/>
                    <a:pt x="485" y="64"/>
                    <a:pt x="742" y="267"/>
                  </a:cubicBezTo>
                  <a:cubicBezTo>
                    <a:pt x="999" y="471"/>
                    <a:pt x="1128" y="736"/>
                    <a:pt x="1030" y="86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70"/>
            <p:cNvSpPr/>
            <p:nvPr/>
          </p:nvSpPr>
          <p:spPr bwMode="auto">
            <a:xfrm>
              <a:off x="2483" y="677"/>
              <a:ext cx="3143" cy="2543"/>
            </a:xfrm>
            <a:custGeom>
              <a:avLst/>
              <a:gdLst>
                <a:gd name="T0" fmla="*/ 1064 w 1153"/>
                <a:gd name="T1" fmla="*/ 805 h 933"/>
                <a:gd name="T2" fmla="*/ 415 w 1153"/>
                <a:gd name="T3" fmla="*/ 699 h 933"/>
                <a:gd name="T4" fmla="*/ 88 w 1153"/>
                <a:gd name="T5" fmla="*/ 128 h 933"/>
                <a:gd name="T6" fmla="*/ 737 w 1153"/>
                <a:gd name="T7" fmla="*/ 235 h 933"/>
                <a:gd name="T8" fmla="*/ 1064 w 1153"/>
                <a:gd name="T9" fmla="*/ 80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3" h="933">
                  <a:moveTo>
                    <a:pt x="1064" y="805"/>
                  </a:moveTo>
                  <a:cubicBezTo>
                    <a:pt x="975" y="933"/>
                    <a:pt x="684" y="885"/>
                    <a:pt x="415" y="699"/>
                  </a:cubicBezTo>
                  <a:cubicBezTo>
                    <a:pt x="146" y="512"/>
                    <a:pt x="0" y="256"/>
                    <a:pt x="88" y="128"/>
                  </a:cubicBezTo>
                  <a:cubicBezTo>
                    <a:pt x="177" y="0"/>
                    <a:pt x="468" y="48"/>
                    <a:pt x="737" y="235"/>
                  </a:cubicBezTo>
                  <a:cubicBezTo>
                    <a:pt x="1006" y="422"/>
                    <a:pt x="1153" y="677"/>
                    <a:pt x="1064" y="80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71"/>
            <p:cNvSpPr/>
            <p:nvPr/>
          </p:nvSpPr>
          <p:spPr bwMode="auto">
            <a:xfrm>
              <a:off x="2453" y="753"/>
              <a:ext cx="3201" cy="2391"/>
            </a:xfrm>
            <a:custGeom>
              <a:avLst/>
              <a:gdLst>
                <a:gd name="T0" fmla="*/ 1095 w 1174"/>
                <a:gd name="T1" fmla="*/ 746 h 877"/>
                <a:gd name="T2" fmla="*/ 443 w 1174"/>
                <a:gd name="T3" fmla="*/ 676 h 877"/>
                <a:gd name="T4" fmla="*/ 79 w 1174"/>
                <a:gd name="T5" fmla="*/ 131 h 877"/>
                <a:gd name="T6" fmla="*/ 731 w 1174"/>
                <a:gd name="T7" fmla="*/ 201 h 877"/>
                <a:gd name="T8" fmla="*/ 1095 w 1174"/>
                <a:gd name="T9" fmla="*/ 746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877">
                  <a:moveTo>
                    <a:pt x="1095" y="746"/>
                  </a:moveTo>
                  <a:cubicBezTo>
                    <a:pt x="1015" y="877"/>
                    <a:pt x="724" y="846"/>
                    <a:pt x="443" y="676"/>
                  </a:cubicBezTo>
                  <a:cubicBezTo>
                    <a:pt x="163" y="506"/>
                    <a:pt x="0" y="262"/>
                    <a:pt x="79" y="131"/>
                  </a:cubicBezTo>
                  <a:cubicBezTo>
                    <a:pt x="159" y="0"/>
                    <a:pt x="450" y="32"/>
                    <a:pt x="731" y="201"/>
                  </a:cubicBezTo>
                  <a:cubicBezTo>
                    <a:pt x="1011" y="371"/>
                    <a:pt x="1174" y="615"/>
                    <a:pt x="1095" y="74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72"/>
            <p:cNvSpPr/>
            <p:nvPr/>
          </p:nvSpPr>
          <p:spPr bwMode="auto">
            <a:xfrm>
              <a:off x="2431" y="835"/>
              <a:ext cx="3247" cy="2227"/>
            </a:xfrm>
            <a:custGeom>
              <a:avLst/>
              <a:gdLst>
                <a:gd name="T0" fmla="*/ 1121 w 1191"/>
                <a:gd name="T1" fmla="*/ 684 h 817"/>
                <a:gd name="T2" fmla="*/ 469 w 1191"/>
                <a:gd name="T3" fmla="*/ 650 h 817"/>
                <a:gd name="T4" fmla="*/ 69 w 1191"/>
                <a:gd name="T5" fmla="*/ 134 h 817"/>
                <a:gd name="T6" fmla="*/ 722 w 1191"/>
                <a:gd name="T7" fmla="*/ 167 h 817"/>
                <a:gd name="T8" fmla="*/ 1121 w 1191"/>
                <a:gd name="T9" fmla="*/ 684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1" h="817">
                  <a:moveTo>
                    <a:pt x="1121" y="684"/>
                  </a:moveTo>
                  <a:cubicBezTo>
                    <a:pt x="1051" y="817"/>
                    <a:pt x="759" y="802"/>
                    <a:pt x="469" y="650"/>
                  </a:cubicBezTo>
                  <a:cubicBezTo>
                    <a:pt x="178" y="498"/>
                    <a:pt x="0" y="267"/>
                    <a:pt x="69" y="134"/>
                  </a:cubicBezTo>
                  <a:cubicBezTo>
                    <a:pt x="139" y="0"/>
                    <a:pt x="431" y="15"/>
                    <a:pt x="722" y="167"/>
                  </a:cubicBezTo>
                  <a:cubicBezTo>
                    <a:pt x="1012" y="319"/>
                    <a:pt x="1191" y="550"/>
                    <a:pt x="1121" y="68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73"/>
            <p:cNvSpPr/>
            <p:nvPr/>
          </p:nvSpPr>
          <p:spPr bwMode="auto">
            <a:xfrm>
              <a:off x="2412" y="916"/>
              <a:ext cx="3282" cy="2064"/>
            </a:xfrm>
            <a:custGeom>
              <a:avLst/>
              <a:gdLst>
                <a:gd name="T0" fmla="*/ 1144 w 1204"/>
                <a:gd name="T1" fmla="*/ 621 h 757"/>
                <a:gd name="T2" fmla="*/ 493 w 1204"/>
                <a:gd name="T3" fmla="*/ 623 h 757"/>
                <a:gd name="T4" fmla="*/ 60 w 1204"/>
                <a:gd name="T5" fmla="*/ 137 h 757"/>
                <a:gd name="T6" fmla="*/ 711 w 1204"/>
                <a:gd name="T7" fmla="*/ 134 h 757"/>
                <a:gd name="T8" fmla="*/ 1144 w 1204"/>
                <a:gd name="T9" fmla="*/ 621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4" h="757">
                  <a:moveTo>
                    <a:pt x="1144" y="621"/>
                  </a:moveTo>
                  <a:cubicBezTo>
                    <a:pt x="1084" y="756"/>
                    <a:pt x="792" y="757"/>
                    <a:pt x="493" y="623"/>
                  </a:cubicBezTo>
                  <a:cubicBezTo>
                    <a:pt x="194" y="490"/>
                    <a:pt x="0" y="272"/>
                    <a:pt x="60" y="137"/>
                  </a:cubicBezTo>
                  <a:cubicBezTo>
                    <a:pt x="121" y="2"/>
                    <a:pt x="412" y="0"/>
                    <a:pt x="711" y="134"/>
                  </a:cubicBezTo>
                  <a:cubicBezTo>
                    <a:pt x="1011" y="268"/>
                    <a:pt x="1204" y="485"/>
                    <a:pt x="1144" y="62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74"/>
            <p:cNvSpPr/>
            <p:nvPr/>
          </p:nvSpPr>
          <p:spPr bwMode="auto">
            <a:xfrm>
              <a:off x="2401" y="963"/>
              <a:ext cx="3307" cy="1971"/>
            </a:xfrm>
            <a:custGeom>
              <a:avLst/>
              <a:gdLst>
                <a:gd name="T0" fmla="*/ 1162 w 1213"/>
                <a:gd name="T1" fmla="*/ 569 h 723"/>
                <a:gd name="T2" fmla="*/ 514 w 1213"/>
                <a:gd name="T3" fmla="*/ 608 h 723"/>
                <a:gd name="T4" fmla="*/ 50 w 1213"/>
                <a:gd name="T5" fmla="*/ 154 h 723"/>
                <a:gd name="T6" fmla="*/ 698 w 1213"/>
                <a:gd name="T7" fmla="*/ 115 h 723"/>
                <a:gd name="T8" fmla="*/ 1162 w 1213"/>
                <a:gd name="T9" fmla="*/ 569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3" h="723">
                  <a:moveTo>
                    <a:pt x="1162" y="569"/>
                  </a:moveTo>
                  <a:cubicBezTo>
                    <a:pt x="1111" y="705"/>
                    <a:pt x="821" y="723"/>
                    <a:pt x="514" y="608"/>
                  </a:cubicBezTo>
                  <a:cubicBezTo>
                    <a:pt x="207" y="493"/>
                    <a:pt x="0" y="290"/>
                    <a:pt x="50" y="154"/>
                  </a:cubicBezTo>
                  <a:cubicBezTo>
                    <a:pt x="101" y="18"/>
                    <a:pt x="391" y="0"/>
                    <a:pt x="698" y="115"/>
                  </a:cubicBezTo>
                  <a:cubicBezTo>
                    <a:pt x="1005" y="230"/>
                    <a:pt x="1213" y="433"/>
                    <a:pt x="1162" y="56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75"/>
            <p:cNvSpPr/>
            <p:nvPr/>
          </p:nvSpPr>
          <p:spPr bwMode="auto">
            <a:xfrm>
              <a:off x="2393" y="1015"/>
              <a:ext cx="3321" cy="1867"/>
            </a:xfrm>
            <a:custGeom>
              <a:avLst/>
              <a:gdLst>
                <a:gd name="T0" fmla="*/ 1177 w 1218"/>
                <a:gd name="T1" fmla="*/ 515 h 685"/>
                <a:gd name="T2" fmla="*/ 534 w 1218"/>
                <a:gd name="T3" fmla="*/ 590 h 685"/>
                <a:gd name="T4" fmla="*/ 42 w 1218"/>
                <a:gd name="T5" fmla="*/ 170 h 685"/>
                <a:gd name="T6" fmla="*/ 684 w 1218"/>
                <a:gd name="T7" fmla="*/ 95 h 685"/>
                <a:gd name="T8" fmla="*/ 1177 w 1218"/>
                <a:gd name="T9" fmla="*/ 515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8" h="685">
                  <a:moveTo>
                    <a:pt x="1177" y="515"/>
                  </a:moveTo>
                  <a:cubicBezTo>
                    <a:pt x="1135" y="652"/>
                    <a:pt x="847" y="685"/>
                    <a:pt x="534" y="590"/>
                  </a:cubicBezTo>
                  <a:cubicBezTo>
                    <a:pt x="220" y="494"/>
                    <a:pt x="0" y="306"/>
                    <a:pt x="42" y="170"/>
                  </a:cubicBezTo>
                  <a:cubicBezTo>
                    <a:pt x="83" y="33"/>
                    <a:pt x="371" y="0"/>
                    <a:pt x="684" y="95"/>
                  </a:cubicBezTo>
                  <a:cubicBezTo>
                    <a:pt x="998" y="191"/>
                    <a:pt x="1218" y="379"/>
                    <a:pt x="1177" y="51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76"/>
            <p:cNvSpPr/>
            <p:nvPr/>
          </p:nvSpPr>
          <p:spPr bwMode="auto">
            <a:xfrm>
              <a:off x="2393" y="1069"/>
              <a:ext cx="3323" cy="1758"/>
            </a:xfrm>
            <a:custGeom>
              <a:avLst/>
              <a:gdLst>
                <a:gd name="T0" fmla="*/ 1186 w 1219"/>
                <a:gd name="T1" fmla="*/ 460 h 645"/>
                <a:gd name="T2" fmla="*/ 550 w 1219"/>
                <a:gd name="T3" fmla="*/ 569 h 645"/>
                <a:gd name="T4" fmla="*/ 32 w 1219"/>
                <a:gd name="T5" fmla="*/ 186 h 645"/>
                <a:gd name="T6" fmla="*/ 668 w 1219"/>
                <a:gd name="T7" fmla="*/ 76 h 645"/>
                <a:gd name="T8" fmla="*/ 1186 w 1219"/>
                <a:gd name="T9" fmla="*/ 46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645">
                  <a:moveTo>
                    <a:pt x="1186" y="460"/>
                  </a:moveTo>
                  <a:cubicBezTo>
                    <a:pt x="1154" y="596"/>
                    <a:pt x="869" y="645"/>
                    <a:pt x="550" y="569"/>
                  </a:cubicBezTo>
                  <a:cubicBezTo>
                    <a:pt x="232" y="494"/>
                    <a:pt x="0" y="322"/>
                    <a:pt x="32" y="186"/>
                  </a:cubicBezTo>
                  <a:cubicBezTo>
                    <a:pt x="64" y="49"/>
                    <a:pt x="349" y="0"/>
                    <a:pt x="668" y="76"/>
                  </a:cubicBezTo>
                  <a:cubicBezTo>
                    <a:pt x="986" y="152"/>
                    <a:pt x="1219" y="324"/>
                    <a:pt x="1186" y="46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77"/>
            <p:cNvSpPr/>
            <p:nvPr/>
          </p:nvSpPr>
          <p:spPr bwMode="auto">
            <a:xfrm>
              <a:off x="2396" y="1129"/>
              <a:ext cx="3315" cy="1641"/>
            </a:xfrm>
            <a:custGeom>
              <a:avLst/>
              <a:gdLst>
                <a:gd name="T0" fmla="*/ 1192 w 1216"/>
                <a:gd name="T1" fmla="*/ 402 h 602"/>
                <a:gd name="T2" fmla="*/ 566 w 1216"/>
                <a:gd name="T3" fmla="*/ 546 h 602"/>
                <a:gd name="T4" fmla="*/ 24 w 1216"/>
                <a:gd name="T5" fmla="*/ 200 h 602"/>
                <a:gd name="T6" fmla="*/ 650 w 1216"/>
                <a:gd name="T7" fmla="*/ 55 h 602"/>
                <a:gd name="T8" fmla="*/ 1192 w 1216"/>
                <a:gd name="T9" fmla="*/ 40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602">
                  <a:moveTo>
                    <a:pt x="1192" y="402"/>
                  </a:moveTo>
                  <a:cubicBezTo>
                    <a:pt x="1169" y="537"/>
                    <a:pt x="888" y="602"/>
                    <a:pt x="566" y="546"/>
                  </a:cubicBezTo>
                  <a:cubicBezTo>
                    <a:pt x="243" y="490"/>
                    <a:pt x="0" y="335"/>
                    <a:pt x="24" y="200"/>
                  </a:cubicBezTo>
                  <a:cubicBezTo>
                    <a:pt x="47" y="64"/>
                    <a:pt x="328" y="0"/>
                    <a:pt x="650" y="55"/>
                  </a:cubicBezTo>
                  <a:cubicBezTo>
                    <a:pt x="973" y="111"/>
                    <a:pt x="1216" y="266"/>
                    <a:pt x="1192" y="40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78"/>
            <p:cNvSpPr/>
            <p:nvPr/>
          </p:nvSpPr>
          <p:spPr bwMode="auto">
            <a:xfrm>
              <a:off x="2407" y="1189"/>
              <a:ext cx="3293" cy="1518"/>
            </a:xfrm>
            <a:custGeom>
              <a:avLst/>
              <a:gdLst>
                <a:gd name="T0" fmla="*/ 1194 w 1208"/>
                <a:gd name="T1" fmla="*/ 343 h 557"/>
                <a:gd name="T2" fmla="*/ 578 w 1208"/>
                <a:gd name="T3" fmla="*/ 521 h 557"/>
                <a:gd name="T4" fmla="*/ 15 w 1208"/>
                <a:gd name="T5" fmla="*/ 214 h 557"/>
                <a:gd name="T6" fmla="*/ 631 w 1208"/>
                <a:gd name="T7" fmla="*/ 36 h 557"/>
                <a:gd name="T8" fmla="*/ 1194 w 1208"/>
                <a:gd name="T9" fmla="*/ 343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8" h="557">
                  <a:moveTo>
                    <a:pt x="1194" y="343"/>
                  </a:moveTo>
                  <a:cubicBezTo>
                    <a:pt x="1179" y="477"/>
                    <a:pt x="903" y="557"/>
                    <a:pt x="578" y="521"/>
                  </a:cubicBezTo>
                  <a:cubicBezTo>
                    <a:pt x="252" y="486"/>
                    <a:pt x="0" y="348"/>
                    <a:pt x="15" y="214"/>
                  </a:cubicBezTo>
                  <a:cubicBezTo>
                    <a:pt x="29" y="80"/>
                    <a:pt x="305" y="0"/>
                    <a:pt x="631" y="36"/>
                  </a:cubicBezTo>
                  <a:cubicBezTo>
                    <a:pt x="956" y="72"/>
                    <a:pt x="1208" y="209"/>
                    <a:pt x="1194" y="343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79"/>
            <p:cNvSpPr/>
            <p:nvPr/>
          </p:nvSpPr>
          <p:spPr bwMode="auto">
            <a:xfrm>
              <a:off x="2423" y="1255"/>
              <a:ext cx="3263" cy="1387"/>
            </a:xfrm>
            <a:custGeom>
              <a:avLst/>
              <a:gdLst>
                <a:gd name="T0" fmla="*/ 1190 w 1197"/>
                <a:gd name="T1" fmla="*/ 282 h 509"/>
                <a:gd name="T2" fmla="*/ 587 w 1197"/>
                <a:gd name="T3" fmla="*/ 494 h 509"/>
                <a:gd name="T4" fmla="*/ 6 w 1197"/>
                <a:gd name="T5" fmla="*/ 227 h 509"/>
                <a:gd name="T6" fmla="*/ 609 w 1197"/>
                <a:gd name="T7" fmla="*/ 16 h 509"/>
                <a:gd name="T8" fmla="*/ 1190 w 1197"/>
                <a:gd name="T9" fmla="*/ 282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509">
                  <a:moveTo>
                    <a:pt x="1190" y="282"/>
                  </a:moveTo>
                  <a:cubicBezTo>
                    <a:pt x="1184" y="414"/>
                    <a:pt x="914" y="509"/>
                    <a:pt x="587" y="494"/>
                  </a:cubicBezTo>
                  <a:cubicBezTo>
                    <a:pt x="260" y="478"/>
                    <a:pt x="0" y="359"/>
                    <a:pt x="6" y="227"/>
                  </a:cubicBezTo>
                  <a:cubicBezTo>
                    <a:pt x="12" y="95"/>
                    <a:pt x="282" y="0"/>
                    <a:pt x="609" y="16"/>
                  </a:cubicBezTo>
                  <a:cubicBezTo>
                    <a:pt x="936" y="31"/>
                    <a:pt x="1197" y="150"/>
                    <a:pt x="1190" y="282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80"/>
            <p:cNvSpPr/>
            <p:nvPr/>
          </p:nvSpPr>
          <p:spPr bwMode="auto">
            <a:xfrm>
              <a:off x="2431" y="1295"/>
              <a:ext cx="3244" cy="1306"/>
            </a:xfrm>
            <a:custGeom>
              <a:avLst/>
              <a:gdLst>
                <a:gd name="T0" fmla="*/ 1188 w 1190"/>
                <a:gd name="T1" fmla="*/ 230 h 479"/>
                <a:gd name="T2" fmla="*/ 599 w 1190"/>
                <a:gd name="T3" fmla="*/ 474 h 479"/>
                <a:gd name="T4" fmla="*/ 2 w 1190"/>
                <a:gd name="T5" fmla="*/ 249 h 479"/>
                <a:gd name="T6" fmla="*/ 591 w 1190"/>
                <a:gd name="T7" fmla="*/ 5 h 479"/>
                <a:gd name="T8" fmla="*/ 1188 w 1190"/>
                <a:gd name="T9" fmla="*/ 23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479">
                  <a:moveTo>
                    <a:pt x="1188" y="230"/>
                  </a:moveTo>
                  <a:cubicBezTo>
                    <a:pt x="1190" y="360"/>
                    <a:pt x="926" y="469"/>
                    <a:pt x="599" y="474"/>
                  </a:cubicBezTo>
                  <a:cubicBezTo>
                    <a:pt x="271" y="479"/>
                    <a:pt x="4" y="378"/>
                    <a:pt x="2" y="249"/>
                  </a:cubicBezTo>
                  <a:cubicBezTo>
                    <a:pt x="0" y="119"/>
                    <a:pt x="264" y="10"/>
                    <a:pt x="591" y="5"/>
                  </a:cubicBezTo>
                  <a:cubicBezTo>
                    <a:pt x="919" y="0"/>
                    <a:pt x="1186" y="101"/>
                    <a:pt x="1188" y="230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81"/>
            <p:cNvSpPr/>
            <p:nvPr/>
          </p:nvSpPr>
          <p:spPr bwMode="auto">
            <a:xfrm>
              <a:off x="2415" y="1255"/>
              <a:ext cx="3277" cy="1387"/>
            </a:xfrm>
            <a:custGeom>
              <a:avLst/>
              <a:gdLst>
                <a:gd name="T0" fmla="*/ 1192 w 1202"/>
                <a:gd name="T1" fmla="*/ 209 h 509"/>
                <a:gd name="T2" fmla="*/ 619 w 1202"/>
                <a:gd name="T3" fmla="*/ 484 h 509"/>
                <a:gd name="T4" fmla="*/ 10 w 1202"/>
                <a:gd name="T5" fmla="*/ 301 h 509"/>
                <a:gd name="T6" fmla="*/ 583 w 1202"/>
                <a:gd name="T7" fmla="*/ 26 h 509"/>
                <a:gd name="T8" fmla="*/ 1192 w 1202"/>
                <a:gd name="T9" fmla="*/ 2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509">
                  <a:moveTo>
                    <a:pt x="1192" y="209"/>
                  </a:moveTo>
                  <a:cubicBezTo>
                    <a:pt x="1202" y="335"/>
                    <a:pt x="945" y="458"/>
                    <a:pt x="619" y="484"/>
                  </a:cubicBezTo>
                  <a:cubicBezTo>
                    <a:pt x="293" y="509"/>
                    <a:pt x="20" y="427"/>
                    <a:pt x="10" y="301"/>
                  </a:cubicBezTo>
                  <a:cubicBezTo>
                    <a:pt x="0" y="174"/>
                    <a:pt x="257" y="51"/>
                    <a:pt x="583" y="26"/>
                  </a:cubicBezTo>
                  <a:cubicBezTo>
                    <a:pt x="910" y="0"/>
                    <a:pt x="1182" y="82"/>
                    <a:pt x="1192" y="20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82"/>
            <p:cNvSpPr/>
            <p:nvPr/>
          </p:nvSpPr>
          <p:spPr bwMode="auto">
            <a:xfrm>
              <a:off x="2407" y="1216"/>
              <a:ext cx="3293" cy="1464"/>
            </a:xfrm>
            <a:custGeom>
              <a:avLst/>
              <a:gdLst>
                <a:gd name="T0" fmla="*/ 1191 w 1208"/>
                <a:gd name="T1" fmla="*/ 186 h 537"/>
                <a:gd name="T2" fmla="*/ 635 w 1208"/>
                <a:gd name="T3" fmla="*/ 491 h 537"/>
                <a:gd name="T4" fmla="*/ 17 w 1208"/>
                <a:gd name="T5" fmla="*/ 351 h 537"/>
                <a:gd name="T6" fmla="*/ 573 w 1208"/>
                <a:gd name="T7" fmla="*/ 46 h 537"/>
                <a:gd name="T8" fmla="*/ 1191 w 1208"/>
                <a:gd name="T9" fmla="*/ 18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8" h="537">
                  <a:moveTo>
                    <a:pt x="1191" y="186"/>
                  </a:moveTo>
                  <a:cubicBezTo>
                    <a:pt x="1208" y="309"/>
                    <a:pt x="960" y="446"/>
                    <a:pt x="635" y="491"/>
                  </a:cubicBezTo>
                  <a:cubicBezTo>
                    <a:pt x="311" y="537"/>
                    <a:pt x="35" y="474"/>
                    <a:pt x="17" y="351"/>
                  </a:cubicBezTo>
                  <a:cubicBezTo>
                    <a:pt x="0" y="228"/>
                    <a:pt x="249" y="92"/>
                    <a:pt x="573" y="46"/>
                  </a:cubicBezTo>
                  <a:cubicBezTo>
                    <a:pt x="897" y="0"/>
                    <a:pt x="1174" y="63"/>
                    <a:pt x="1191" y="18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83"/>
            <p:cNvSpPr/>
            <p:nvPr/>
          </p:nvSpPr>
          <p:spPr bwMode="auto">
            <a:xfrm>
              <a:off x="2404" y="1181"/>
              <a:ext cx="3299" cy="1535"/>
            </a:xfrm>
            <a:custGeom>
              <a:avLst/>
              <a:gdLst>
                <a:gd name="T0" fmla="*/ 1186 w 1210"/>
                <a:gd name="T1" fmla="*/ 163 h 563"/>
                <a:gd name="T2" fmla="*/ 649 w 1210"/>
                <a:gd name="T3" fmla="*/ 497 h 563"/>
                <a:gd name="T4" fmla="*/ 25 w 1210"/>
                <a:gd name="T5" fmla="*/ 401 h 563"/>
                <a:gd name="T6" fmla="*/ 561 w 1210"/>
                <a:gd name="T7" fmla="*/ 66 h 563"/>
                <a:gd name="T8" fmla="*/ 1186 w 1210"/>
                <a:gd name="T9" fmla="*/ 1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0" h="563">
                  <a:moveTo>
                    <a:pt x="1186" y="163"/>
                  </a:moveTo>
                  <a:cubicBezTo>
                    <a:pt x="1210" y="282"/>
                    <a:pt x="970" y="432"/>
                    <a:pt x="649" y="497"/>
                  </a:cubicBezTo>
                  <a:cubicBezTo>
                    <a:pt x="329" y="563"/>
                    <a:pt x="49" y="520"/>
                    <a:pt x="25" y="401"/>
                  </a:cubicBezTo>
                  <a:cubicBezTo>
                    <a:pt x="0" y="282"/>
                    <a:pt x="240" y="132"/>
                    <a:pt x="561" y="66"/>
                  </a:cubicBezTo>
                  <a:cubicBezTo>
                    <a:pt x="881" y="0"/>
                    <a:pt x="1161" y="44"/>
                    <a:pt x="1186" y="163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4"/>
            <p:cNvSpPr/>
            <p:nvPr/>
          </p:nvSpPr>
          <p:spPr bwMode="auto">
            <a:xfrm>
              <a:off x="2410" y="1148"/>
              <a:ext cx="3287" cy="1600"/>
            </a:xfrm>
            <a:custGeom>
              <a:avLst/>
              <a:gdLst>
                <a:gd name="T0" fmla="*/ 1175 w 1206"/>
                <a:gd name="T1" fmla="*/ 139 h 587"/>
                <a:gd name="T2" fmla="*/ 659 w 1206"/>
                <a:gd name="T3" fmla="*/ 502 h 587"/>
                <a:gd name="T4" fmla="*/ 31 w 1206"/>
                <a:gd name="T5" fmla="*/ 448 h 587"/>
                <a:gd name="T6" fmla="*/ 547 w 1206"/>
                <a:gd name="T7" fmla="*/ 86 h 587"/>
                <a:gd name="T8" fmla="*/ 1175 w 1206"/>
                <a:gd name="T9" fmla="*/ 139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587">
                  <a:moveTo>
                    <a:pt x="1175" y="139"/>
                  </a:moveTo>
                  <a:cubicBezTo>
                    <a:pt x="1206" y="254"/>
                    <a:pt x="975" y="416"/>
                    <a:pt x="659" y="502"/>
                  </a:cubicBezTo>
                  <a:cubicBezTo>
                    <a:pt x="344" y="587"/>
                    <a:pt x="62" y="563"/>
                    <a:pt x="31" y="448"/>
                  </a:cubicBezTo>
                  <a:cubicBezTo>
                    <a:pt x="0" y="334"/>
                    <a:pt x="231" y="171"/>
                    <a:pt x="547" y="86"/>
                  </a:cubicBezTo>
                  <a:cubicBezTo>
                    <a:pt x="863" y="0"/>
                    <a:pt x="1144" y="24"/>
                    <a:pt x="1175" y="13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85"/>
            <p:cNvSpPr/>
            <p:nvPr/>
          </p:nvSpPr>
          <p:spPr bwMode="auto">
            <a:xfrm>
              <a:off x="2423" y="1118"/>
              <a:ext cx="3263" cy="1660"/>
            </a:xfrm>
            <a:custGeom>
              <a:avLst/>
              <a:gdLst>
                <a:gd name="T0" fmla="*/ 1159 w 1197"/>
                <a:gd name="T1" fmla="*/ 115 h 609"/>
                <a:gd name="T2" fmla="*/ 666 w 1197"/>
                <a:gd name="T3" fmla="*/ 504 h 609"/>
                <a:gd name="T4" fmla="*/ 37 w 1197"/>
                <a:gd name="T5" fmla="*/ 495 h 609"/>
                <a:gd name="T6" fmla="*/ 531 w 1197"/>
                <a:gd name="T7" fmla="*/ 105 h 609"/>
                <a:gd name="T8" fmla="*/ 1159 w 1197"/>
                <a:gd name="T9" fmla="*/ 11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609">
                  <a:moveTo>
                    <a:pt x="1159" y="115"/>
                  </a:moveTo>
                  <a:cubicBezTo>
                    <a:pt x="1197" y="225"/>
                    <a:pt x="976" y="399"/>
                    <a:pt x="666" y="504"/>
                  </a:cubicBezTo>
                  <a:cubicBezTo>
                    <a:pt x="356" y="609"/>
                    <a:pt x="74" y="605"/>
                    <a:pt x="37" y="495"/>
                  </a:cubicBezTo>
                  <a:cubicBezTo>
                    <a:pt x="0" y="385"/>
                    <a:pt x="221" y="210"/>
                    <a:pt x="531" y="105"/>
                  </a:cubicBezTo>
                  <a:cubicBezTo>
                    <a:pt x="840" y="0"/>
                    <a:pt x="1122" y="4"/>
                    <a:pt x="1159" y="11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86"/>
            <p:cNvSpPr/>
            <p:nvPr/>
          </p:nvSpPr>
          <p:spPr bwMode="auto">
            <a:xfrm>
              <a:off x="2442" y="1050"/>
              <a:ext cx="3223" cy="1796"/>
            </a:xfrm>
            <a:custGeom>
              <a:avLst/>
              <a:gdLst>
                <a:gd name="T0" fmla="*/ 1139 w 1182"/>
                <a:gd name="T1" fmla="*/ 105 h 659"/>
                <a:gd name="T2" fmla="*/ 669 w 1182"/>
                <a:gd name="T3" fmla="*/ 520 h 659"/>
                <a:gd name="T4" fmla="*/ 43 w 1182"/>
                <a:gd name="T5" fmla="*/ 554 h 659"/>
                <a:gd name="T6" fmla="*/ 513 w 1182"/>
                <a:gd name="T7" fmla="*/ 139 h 659"/>
                <a:gd name="T8" fmla="*/ 1139 w 1182"/>
                <a:gd name="T9" fmla="*/ 10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2" h="659">
                  <a:moveTo>
                    <a:pt x="1139" y="105"/>
                  </a:moveTo>
                  <a:cubicBezTo>
                    <a:pt x="1182" y="210"/>
                    <a:pt x="972" y="396"/>
                    <a:pt x="669" y="520"/>
                  </a:cubicBezTo>
                  <a:cubicBezTo>
                    <a:pt x="366" y="644"/>
                    <a:pt x="86" y="659"/>
                    <a:pt x="43" y="554"/>
                  </a:cubicBezTo>
                  <a:cubicBezTo>
                    <a:pt x="0" y="449"/>
                    <a:pt x="210" y="263"/>
                    <a:pt x="513" y="139"/>
                  </a:cubicBezTo>
                  <a:cubicBezTo>
                    <a:pt x="816" y="15"/>
                    <a:pt x="1096" y="0"/>
                    <a:pt x="1139" y="10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87"/>
            <p:cNvSpPr/>
            <p:nvPr/>
          </p:nvSpPr>
          <p:spPr bwMode="auto">
            <a:xfrm>
              <a:off x="2470" y="974"/>
              <a:ext cx="3170" cy="1951"/>
            </a:xfrm>
            <a:custGeom>
              <a:avLst/>
              <a:gdLst>
                <a:gd name="T0" fmla="*/ 1114 w 1163"/>
                <a:gd name="T1" fmla="*/ 99 h 716"/>
                <a:gd name="T2" fmla="*/ 669 w 1163"/>
                <a:gd name="T3" fmla="*/ 539 h 716"/>
                <a:gd name="T4" fmla="*/ 48 w 1163"/>
                <a:gd name="T5" fmla="*/ 616 h 716"/>
                <a:gd name="T6" fmla="*/ 493 w 1163"/>
                <a:gd name="T7" fmla="*/ 177 h 716"/>
                <a:gd name="T8" fmla="*/ 1114 w 1163"/>
                <a:gd name="T9" fmla="*/ 99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3" h="716">
                  <a:moveTo>
                    <a:pt x="1114" y="99"/>
                  </a:moveTo>
                  <a:cubicBezTo>
                    <a:pt x="1163" y="199"/>
                    <a:pt x="963" y="396"/>
                    <a:pt x="669" y="539"/>
                  </a:cubicBezTo>
                  <a:cubicBezTo>
                    <a:pt x="374" y="681"/>
                    <a:pt x="96" y="716"/>
                    <a:pt x="48" y="616"/>
                  </a:cubicBezTo>
                  <a:cubicBezTo>
                    <a:pt x="0" y="516"/>
                    <a:pt x="199" y="319"/>
                    <a:pt x="493" y="177"/>
                  </a:cubicBezTo>
                  <a:cubicBezTo>
                    <a:pt x="788" y="34"/>
                    <a:pt x="1066" y="0"/>
                    <a:pt x="1114" y="9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88"/>
            <p:cNvSpPr/>
            <p:nvPr/>
          </p:nvSpPr>
          <p:spPr bwMode="auto">
            <a:xfrm>
              <a:off x="2502" y="897"/>
              <a:ext cx="3103" cy="2102"/>
            </a:xfrm>
            <a:custGeom>
              <a:avLst/>
              <a:gdLst>
                <a:gd name="T0" fmla="*/ 1085 w 1138"/>
                <a:gd name="T1" fmla="*/ 95 h 771"/>
                <a:gd name="T2" fmla="*/ 665 w 1138"/>
                <a:gd name="T3" fmla="*/ 557 h 771"/>
                <a:gd name="T4" fmla="*/ 53 w 1138"/>
                <a:gd name="T5" fmla="*/ 676 h 771"/>
                <a:gd name="T6" fmla="*/ 473 w 1138"/>
                <a:gd name="T7" fmla="*/ 215 h 771"/>
                <a:gd name="T8" fmla="*/ 1085 w 1138"/>
                <a:gd name="T9" fmla="*/ 95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8" h="771">
                  <a:moveTo>
                    <a:pt x="1085" y="95"/>
                  </a:moveTo>
                  <a:cubicBezTo>
                    <a:pt x="1138" y="189"/>
                    <a:pt x="950" y="396"/>
                    <a:pt x="665" y="557"/>
                  </a:cubicBezTo>
                  <a:cubicBezTo>
                    <a:pt x="381" y="717"/>
                    <a:pt x="106" y="771"/>
                    <a:pt x="53" y="676"/>
                  </a:cubicBezTo>
                  <a:cubicBezTo>
                    <a:pt x="0" y="582"/>
                    <a:pt x="188" y="375"/>
                    <a:pt x="473" y="215"/>
                  </a:cubicBezTo>
                  <a:cubicBezTo>
                    <a:pt x="758" y="54"/>
                    <a:pt x="1032" y="0"/>
                    <a:pt x="1085" y="9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89"/>
            <p:cNvSpPr/>
            <p:nvPr/>
          </p:nvSpPr>
          <p:spPr bwMode="auto">
            <a:xfrm>
              <a:off x="2543" y="829"/>
              <a:ext cx="3021" cy="2241"/>
            </a:xfrm>
            <a:custGeom>
              <a:avLst/>
              <a:gdLst>
                <a:gd name="T0" fmla="*/ 1051 w 1108"/>
                <a:gd name="T1" fmla="*/ 88 h 822"/>
                <a:gd name="T2" fmla="*/ 658 w 1108"/>
                <a:gd name="T3" fmla="*/ 571 h 822"/>
                <a:gd name="T4" fmla="*/ 57 w 1108"/>
                <a:gd name="T5" fmla="*/ 733 h 822"/>
                <a:gd name="T6" fmla="*/ 450 w 1108"/>
                <a:gd name="T7" fmla="*/ 250 h 822"/>
                <a:gd name="T8" fmla="*/ 1051 w 1108"/>
                <a:gd name="T9" fmla="*/ 88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8" h="822">
                  <a:moveTo>
                    <a:pt x="1051" y="88"/>
                  </a:moveTo>
                  <a:cubicBezTo>
                    <a:pt x="1108" y="177"/>
                    <a:pt x="933" y="393"/>
                    <a:pt x="658" y="571"/>
                  </a:cubicBezTo>
                  <a:cubicBezTo>
                    <a:pt x="384" y="749"/>
                    <a:pt x="115" y="822"/>
                    <a:pt x="57" y="733"/>
                  </a:cubicBezTo>
                  <a:cubicBezTo>
                    <a:pt x="0" y="644"/>
                    <a:pt x="176" y="428"/>
                    <a:pt x="450" y="250"/>
                  </a:cubicBezTo>
                  <a:cubicBezTo>
                    <a:pt x="724" y="72"/>
                    <a:pt x="993" y="0"/>
                    <a:pt x="1051" y="88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90"/>
            <p:cNvSpPr/>
            <p:nvPr/>
          </p:nvSpPr>
          <p:spPr bwMode="auto">
            <a:xfrm>
              <a:off x="2590" y="761"/>
              <a:ext cx="2927" cy="2374"/>
            </a:xfrm>
            <a:custGeom>
              <a:avLst/>
              <a:gdLst>
                <a:gd name="T0" fmla="*/ 1013 w 1074"/>
                <a:gd name="T1" fmla="*/ 83 h 871"/>
                <a:gd name="T2" fmla="*/ 648 w 1074"/>
                <a:gd name="T3" fmla="*/ 586 h 871"/>
                <a:gd name="T4" fmla="*/ 61 w 1074"/>
                <a:gd name="T5" fmla="*/ 788 h 871"/>
                <a:gd name="T6" fmla="*/ 426 w 1074"/>
                <a:gd name="T7" fmla="*/ 286 h 871"/>
                <a:gd name="T8" fmla="*/ 1013 w 1074"/>
                <a:gd name="T9" fmla="*/ 83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4" h="871">
                  <a:moveTo>
                    <a:pt x="1013" y="83"/>
                  </a:moveTo>
                  <a:cubicBezTo>
                    <a:pt x="1074" y="166"/>
                    <a:pt x="911" y="391"/>
                    <a:pt x="648" y="586"/>
                  </a:cubicBezTo>
                  <a:cubicBezTo>
                    <a:pt x="385" y="780"/>
                    <a:pt x="123" y="871"/>
                    <a:pt x="61" y="788"/>
                  </a:cubicBezTo>
                  <a:cubicBezTo>
                    <a:pt x="0" y="705"/>
                    <a:pt x="163" y="480"/>
                    <a:pt x="426" y="286"/>
                  </a:cubicBezTo>
                  <a:cubicBezTo>
                    <a:pt x="689" y="91"/>
                    <a:pt x="952" y="0"/>
                    <a:pt x="1013" y="83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91"/>
            <p:cNvSpPr/>
            <p:nvPr/>
          </p:nvSpPr>
          <p:spPr bwMode="auto">
            <a:xfrm>
              <a:off x="2641" y="698"/>
              <a:ext cx="2825" cy="2500"/>
            </a:xfrm>
            <a:custGeom>
              <a:avLst/>
              <a:gdLst>
                <a:gd name="T0" fmla="*/ 971 w 1036"/>
                <a:gd name="T1" fmla="*/ 77 h 917"/>
                <a:gd name="T2" fmla="*/ 635 w 1036"/>
                <a:gd name="T3" fmla="*/ 598 h 917"/>
                <a:gd name="T4" fmla="*/ 65 w 1036"/>
                <a:gd name="T5" fmla="*/ 840 h 917"/>
                <a:gd name="T6" fmla="*/ 401 w 1036"/>
                <a:gd name="T7" fmla="*/ 320 h 917"/>
                <a:gd name="T8" fmla="*/ 971 w 1036"/>
                <a:gd name="T9" fmla="*/ 7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917">
                  <a:moveTo>
                    <a:pt x="971" y="77"/>
                  </a:moveTo>
                  <a:cubicBezTo>
                    <a:pt x="1036" y="154"/>
                    <a:pt x="885" y="387"/>
                    <a:pt x="635" y="598"/>
                  </a:cubicBezTo>
                  <a:cubicBezTo>
                    <a:pt x="385" y="808"/>
                    <a:pt x="130" y="917"/>
                    <a:pt x="65" y="840"/>
                  </a:cubicBezTo>
                  <a:cubicBezTo>
                    <a:pt x="0" y="763"/>
                    <a:pt x="151" y="530"/>
                    <a:pt x="401" y="320"/>
                  </a:cubicBezTo>
                  <a:cubicBezTo>
                    <a:pt x="651" y="109"/>
                    <a:pt x="906" y="0"/>
                    <a:pt x="971" y="77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92"/>
            <p:cNvSpPr/>
            <p:nvPr/>
          </p:nvSpPr>
          <p:spPr bwMode="auto">
            <a:xfrm>
              <a:off x="2701" y="641"/>
              <a:ext cx="2705" cy="2614"/>
            </a:xfrm>
            <a:custGeom>
              <a:avLst/>
              <a:gdLst>
                <a:gd name="T0" fmla="*/ 924 w 992"/>
                <a:gd name="T1" fmla="*/ 71 h 959"/>
                <a:gd name="T2" fmla="*/ 618 w 992"/>
                <a:gd name="T3" fmla="*/ 608 h 959"/>
                <a:gd name="T4" fmla="*/ 68 w 992"/>
                <a:gd name="T5" fmla="*/ 888 h 959"/>
                <a:gd name="T6" fmla="*/ 374 w 992"/>
                <a:gd name="T7" fmla="*/ 352 h 959"/>
                <a:gd name="T8" fmla="*/ 924 w 992"/>
                <a:gd name="T9" fmla="*/ 71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2" h="959">
                  <a:moveTo>
                    <a:pt x="924" y="71"/>
                  </a:moveTo>
                  <a:cubicBezTo>
                    <a:pt x="992" y="142"/>
                    <a:pt x="855" y="382"/>
                    <a:pt x="618" y="608"/>
                  </a:cubicBezTo>
                  <a:cubicBezTo>
                    <a:pt x="382" y="833"/>
                    <a:pt x="135" y="959"/>
                    <a:pt x="68" y="888"/>
                  </a:cubicBezTo>
                  <a:cubicBezTo>
                    <a:pt x="0" y="818"/>
                    <a:pt x="137" y="577"/>
                    <a:pt x="374" y="352"/>
                  </a:cubicBezTo>
                  <a:cubicBezTo>
                    <a:pt x="610" y="126"/>
                    <a:pt x="857" y="0"/>
                    <a:pt x="924" y="7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93"/>
            <p:cNvSpPr/>
            <p:nvPr/>
          </p:nvSpPr>
          <p:spPr bwMode="auto">
            <a:xfrm>
              <a:off x="2767" y="587"/>
              <a:ext cx="2573" cy="2723"/>
            </a:xfrm>
            <a:custGeom>
              <a:avLst/>
              <a:gdLst>
                <a:gd name="T0" fmla="*/ 874 w 944"/>
                <a:gd name="T1" fmla="*/ 65 h 999"/>
                <a:gd name="T2" fmla="*/ 599 w 944"/>
                <a:gd name="T3" fmla="*/ 617 h 999"/>
                <a:gd name="T4" fmla="*/ 70 w 944"/>
                <a:gd name="T5" fmla="*/ 934 h 999"/>
                <a:gd name="T6" fmla="*/ 346 w 944"/>
                <a:gd name="T7" fmla="*/ 383 h 999"/>
                <a:gd name="T8" fmla="*/ 874 w 944"/>
                <a:gd name="T9" fmla="*/ 65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4" h="999">
                  <a:moveTo>
                    <a:pt x="874" y="65"/>
                  </a:moveTo>
                  <a:cubicBezTo>
                    <a:pt x="944" y="130"/>
                    <a:pt x="821" y="377"/>
                    <a:pt x="599" y="617"/>
                  </a:cubicBezTo>
                  <a:cubicBezTo>
                    <a:pt x="377" y="857"/>
                    <a:pt x="140" y="999"/>
                    <a:pt x="70" y="934"/>
                  </a:cubicBezTo>
                  <a:cubicBezTo>
                    <a:pt x="0" y="870"/>
                    <a:pt x="124" y="623"/>
                    <a:pt x="346" y="383"/>
                  </a:cubicBezTo>
                  <a:cubicBezTo>
                    <a:pt x="568" y="143"/>
                    <a:pt x="804" y="0"/>
                    <a:pt x="874" y="6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94"/>
            <p:cNvSpPr/>
            <p:nvPr/>
          </p:nvSpPr>
          <p:spPr bwMode="auto">
            <a:xfrm>
              <a:off x="2838" y="540"/>
              <a:ext cx="2431" cy="2819"/>
            </a:xfrm>
            <a:custGeom>
              <a:avLst/>
              <a:gdLst>
                <a:gd name="T0" fmla="*/ 820 w 892"/>
                <a:gd name="T1" fmla="*/ 58 h 1034"/>
                <a:gd name="T2" fmla="*/ 576 w 892"/>
                <a:gd name="T3" fmla="*/ 623 h 1034"/>
                <a:gd name="T4" fmla="*/ 72 w 892"/>
                <a:gd name="T5" fmla="*/ 975 h 1034"/>
                <a:gd name="T6" fmla="*/ 316 w 892"/>
                <a:gd name="T7" fmla="*/ 411 h 1034"/>
                <a:gd name="T8" fmla="*/ 820 w 892"/>
                <a:gd name="T9" fmla="*/ 58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2" h="1034">
                  <a:moveTo>
                    <a:pt x="820" y="58"/>
                  </a:moveTo>
                  <a:cubicBezTo>
                    <a:pt x="892" y="116"/>
                    <a:pt x="783" y="369"/>
                    <a:pt x="576" y="623"/>
                  </a:cubicBezTo>
                  <a:cubicBezTo>
                    <a:pt x="369" y="876"/>
                    <a:pt x="144" y="1034"/>
                    <a:pt x="72" y="975"/>
                  </a:cubicBezTo>
                  <a:cubicBezTo>
                    <a:pt x="0" y="917"/>
                    <a:pt x="110" y="664"/>
                    <a:pt x="316" y="411"/>
                  </a:cubicBezTo>
                  <a:cubicBezTo>
                    <a:pt x="523" y="157"/>
                    <a:pt x="749" y="0"/>
                    <a:pt x="820" y="58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95"/>
            <p:cNvSpPr/>
            <p:nvPr/>
          </p:nvSpPr>
          <p:spPr bwMode="auto">
            <a:xfrm>
              <a:off x="2914" y="494"/>
              <a:ext cx="2279" cy="2909"/>
            </a:xfrm>
            <a:custGeom>
              <a:avLst/>
              <a:gdLst>
                <a:gd name="T0" fmla="*/ 763 w 836"/>
                <a:gd name="T1" fmla="*/ 53 h 1067"/>
                <a:gd name="T2" fmla="*/ 550 w 836"/>
                <a:gd name="T3" fmla="*/ 628 h 1067"/>
                <a:gd name="T4" fmla="*/ 73 w 836"/>
                <a:gd name="T5" fmla="*/ 1015 h 1067"/>
                <a:gd name="T6" fmla="*/ 286 w 836"/>
                <a:gd name="T7" fmla="*/ 439 h 1067"/>
                <a:gd name="T8" fmla="*/ 763 w 836"/>
                <a:gd name="T9" fmla="*/ 53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1067">
                  <a:moveTo>
                    <a:pt x="763" y="53"/>
                  </a:moveTo>
                  <a:cubicBezTo>
                    <a:pt x="836" y="105"/>
                    <a:pt x="741" y="363"/>
                    <a:pt x="550" y="628"/>
                  </a:cubicBezTo>
                  <a:cubicBezTo>
                    <a:pt x="360" y="894"/>
                    <a:pt x="146" y="1067"/>
                    <a:pt x="73" y="1015"/>
                  </a:cubicBezTo>
                  <a:cubicBezTo>
                    <a:pt x="0" y="962"/>
                    <a:pt x="95" y="704"/>
                    <a:pt x="286" y="439"/>
                  </a:cubicBezTo>
                  <a:cubicBezTo>
                    <a:pt x="476" y="173"/>
                    <a:pt x="690" y="0"/>
                    <a:pt x="763" y="53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96"/>
            <p:cNvSpPr/>
            <p:nvPr/>
          </p:nvSpPr>
          <p:spPr bwMode="auto">
            <a:xfrm>
              <a:off x="2996" y="456"/>
              <a:ext cx="2115" cy="2985"/>
            </a:xfrm>
            <a:custGeom>
              <a:avLst/>
              <a:gdLst>
                <a:gd name="T0" fmla="*/ 702 w 776"/>
                <a:gd name="T1" fmla="*/ 46 h 1095"/>
                <a:gd name="T2" fmla="*/ 522 w 776"/>
                <a:gd name="T3" fmla="*/ 632 h 1095"/>
                <a:gd name="T4" fmla="*/ 74 w 776"/>
                <a:gd name="T5" fmla="*/ 1049 h 1095"/>
                <a:gd name="T6" fmla="*/ 254 w 776"/>
                <a:gd name="T7" fmla="*/ 464 h 1095"/>
                <a:gd name="T8" fmla="*/ 702 w 776"/>
                <a:gd name="T9" fmla="*/ 46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1095">
                  <a:moveTo>
                    <a:pt x="702" y="46"/>
                  </a:moveTo>
                  <a:cubicBezTo>
                    <a:pt x="776" y="93"/>
                    <a:pt x="695" y="355"/>
                    <a:pt x="522" y="632"/>
                  </a:cubicBezTo>
                  <a:cubicBezTo>
                    <a:pt x="348" y="908"/>
                    <a:pt x="148" y="1095"/>
                    <a:pt x="74" y="1049"/>
                  </a:cubicBezTo>
                  <a:cubicBezTo>
                    <a:pt x="0" y="1003"/>
                    <a:pt x="81" y="741"/>
                    <a:pt x="254" y="464"/>
                  </a:cubicBezTo>
                  <a:cubicBezTo>
                    <a:pt x="428" y="187"/>
                    <a:pt x="628" y="0"/>
                    <a:pt x="702" y="46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97"/>
            <p:cNvSpPr/>
            <p:nvPr/>
          </p:nvSpPr>
          <p:spPr bwMode="auto">
            <a:xfrm>
              <a:off x="3080" y="420"/>
              <a:ext cx="1947" cy="3056"/>
            </a:xfrm>
            <a:custGeom>
              <a:avLst/>
              <a:gdLst>
                <a:gd name="T0" fmla="*/ 640 w 714"/>
                <a:gd name="T1" fmla="*/ 41 h 1121"/>
                <a:gd name="T2" fmla="*/ 492 w 714"/>
                <a:gd name="T3" fmla="*/ 634 h 1121"/>
                <a:gd name="T4" fmla="*/ 75 w 714"/>
                <a:gd name="T5" fmla="*/ 1081 h 1121"/>
                <a:gd name="T6" fmla="*/ 222 w 714"/>
                <a:gd name="T7" fmla="*/ 488 h 1121"/>
                <a:gd name="T8" fmla="*/ 640 w 714"/>
                <a:gd name="T9" fmla="*/ 4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121">
                  <a:moveTo>
                    <a:pt x="640" y="41"/>
                  </a:moveTo>
                  <a:cubicBezTo>
                    <a:pt x="714" y="81"/>
                    <a:pt x="648" y="347"/>
                    <a:pt x="492" y="634"/>
                  </a:cubicBezTo>
                  <a:cubicBezTo>
                    <a:pt x="336" y="921"/>
                    <a:pt x="149" y="1121"/>
                    <a:pt x="75" y="1081"/>
                  </a:cubicBezTo>
                  <a:cubicBezTo>
                    <a:pt x="0" y="1040"/>
                    <a:pt x="67" y="775"/>
                    <a:pt x="222" y="488"/>
                  </a:cubicBezTo>
                  <a:cubicBezTo>
                    <a:pt x="378" y="200"/>
                    <a:pt x="565" y="0"/>
                    <a:pt x="640" y="41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98"/>
            <p:cNvSpPr/>
            <p:nvPr/>
          </p:nvSpPr>
          <p:spPr bwMode="auto">
            <a:xfrm>
              <a:off x="3170" y="393"/>
              <a:ext cx="1767" cy="3113"/>
            </a:xfrm>
            <a:custGeom>
              <a:avLst/>
              <a:gdLst>
                <a:gd name="T0" fmla="*/ 574 w 648"/>
                <a:gd name="T1" fmla="*/ 34 h 1142"/>
                <a:gd name="T2" fmla="*/ 459 w 648"/>
                <a:gd name="T3" fmla="*/ 633 h 1142"/>
                <a:gd name="T4" fmla="*/ 75 w 648"/>
                <a:gd name="T5" fmla="*/ 1107 h 1142"/>
                <a:gd name="T6" fmla="*/ 190 w 648"/>
                <a:gd name="T7" fmla="*/ 508 h 1142"/>
                <a:gd name="T8" fmla="*/ 574 w 648"/>
                <a:gd name="T9" fmla="*/ 3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142">
                  <a:moveTo>
                    <a:pt x="574" y="34"/>
                  </a:moveTo>
                  <a:cubicBezTo>
                    <a:pt x="648" y="69"/>
                    <a:pt x="596" y="337"/>
                    <a:pt x="459" y="633"/>
                  </a:cubicBezTo>
                  <a:cubicBezTo>
                    <a:pt x="321" y="929"/>
                    <a:pt x="149" y="1142"/>
                    <a:pt x="75" y="1107"/>
                  </a:cubicBezTo>
                  <a:cubicBezTo>
                    <a:pt x="0" y="1072"/>
                    <a:pt x="52" y="804"/>
                    <a:pt x="190" y="508"/>
                  </a:cubicBezTo>
                  <a:cubicBezTo>
                    <a:pt x="327" y="212"/>
                    <a:pt x="499" y="0"/>
                    <a:pt x="574" y="3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99"/>
            <p:cNvSpPr/>
            <p:nvPr/>
          </p:nvSpPr>
          <p:spPr bwMode="auto">
            <a:xfrm>
              <a:off x="3266" y="369"/>
              <a:ext cx="1578" cy="3159"/>
            </a:xfrm>
            <a:custGeom>
              <a:avLst/>
              <a:gdLst>
                <a:gd name="T0" fmla="*/ 505 w 579"/>
                <a:gd name="T1" fmla="*/ 29 h 1159"/>
                <a:gd name="T2" fmla="*/ 423 w 579"/>
                <a:gd name="T3" fmla="*/ 632 h 1159"/>
                <a:gd name="T4" fmla="*/ 73 w 579"/>
                <a:gd name="T5" fmla="*/ 1130 h 1159"/>
                <a:gd name="T6" fmla="*/ 155 w 579"/>
                <a:gd name="T7" fmla="*/ 527 h 1159"/>
                <a:gd name="T8" fmla="*/ 505 w 579"/>
                <a:gd name="T9" fmla="*/ 29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9" h="1159">
                  <a:moveTo>
                    <a:pt x="505" y="29"/>
                  </a:moveTo>
                  <a:cubicBezTo>
                    <a:pt x="579" y="58"/>
                    <a:pt x="542" y="328"/>
                    <a:pt x="423" y="632"/>
                  </a:cubicBezTo>
                  <a:cubicBezTo>
                    <a:pt x="304" y="936"/>
                    <a:pt x="147" y="1159"/>
                    <a:pt x="73" y="1130"/>
                  </a:cubicBezTo>
                  <a:cubicBezTo>
                    <a:pt x="0" y="1102"/>
                    <a:pt x="36" y="831"/>
                    <a:pt x="155" y="527"/>
                  </a:cubicBezTo>
                  <a:cubicBezTo>
                    <a:pt x="274" y="223"/>
                    <a:pt x="431" y="0"/>
                    <a:pt x="505" y="2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0"/>
            <p:cNvSpPr/>
            <p:nvPr/>
          </p:nvSpPr>
          <p:spPr bwMode="auto">
            <a:xfrm>
              <a:off x="3361" y="349"/>
              <a:ext cx="1385" cy="3198"/>
            </a:xfrm>
            <a:custGeom>
              <a:avLst/>
              <a:gdLst>
                <a:gd name="T0" fmla="*/ 435 w 508"/>
                <a:gd name="T1" fmla="*/ 24 h 1173"/>
                <a:gd name="T2" fmla="*/ 386 w 508"/>
                <a:gd name="T3" fmla="*/ 629 h 1173"/>
                <a:gd name="T4" fmla="*/ 73 w 508"/>
                <a:gd name="T5" fmla="*/ 1150 h 1173"/>
                <a:gd name="T6" fmla="*/ 122 w 508"/>
                <a:gd name="T7" fmla="*/ 544 h 1173"/>
                <a:gd name="T8" fmla="*/ 435 w 508"/>
                <a:gd name="T9" fmla="*/ 24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1173">
                  <a:moveTo>
                    <a:pt x="435" y="24"/>
                  </a:moveTo>
                  <a:cubicBezTo>
                    <a:pt x="508" y="47"/>
                    <a:pt x="486" y="318"/>
                    <a:pt x="386" y="629"/>
                  </a:cubicBezTo>
                  <a:cubicBezTo>
                    <a:pt x="286" y="940"/>
                    <a:pt x="146" y="1173"/>
                    <a:pt x="73" y="1150"/>
                  </a:cubicBezTo>
                  <a:cubicBezTo>
                    <a:pt x="0" y="1126"/>
                    <a:pt x="22" y="855"/>
                    <a:pt x="122" y="544"/>
                  </a:cubicBezTo>
                  <a:cubicBezTo>
                    <a:pt x="222" y="233"/>
                    <a:pt x="362" y="0"/>
                    <a:pt x="435" y="2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1"/>
            <p:cNvSpPr/>
            <p:nvPr/>
          </p:nvSpPr>
          <p:spPr bwMode="auto">
            <a:xfrm>
              <a:off x="3462" y="336"/>
              <a:ext cx="1183" cy="3225"/>
            </a:xfrm>
            <a:custGeom>
              <a:avLst/>
              <a:gdLst>
                <a:gd name="T0" fmla="*/ 363 w 434"/>
                <a:gd name="T1" fmla="*/ 18 h 1183"/>
                <a:gd name="T2" fmla="*/ 347 w 434"/>
                <a:gd name="T3" fmla="*/ 625 h 1183"/>
                <a:gd name="T4" fmla="*/ 71 w 434"/>
                <a:gd name="T5" fmla="*/ 1165 h 1183"/>
                <a:gd name="T6" fmla="*/ 87 w 434"/>
                <a:gd name="T7" fmla="*/ 559 h 1183"/>
                <a:gd name="T8" fmla="*/ 363 w 434"/>
                <a:gd name="T9" fmla="*/ 1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1183">
                  <a:moveTo>
                    <a:pt x="363" y="18"/>
                  </a:moveTo>
                  <a:cubicBezTo>
                    <a:pt x="434" y="37"/>
                    <a:pt x="427" y="308"/>
                    <a:pt x="347" y="625"/>
                  </a:cubicBezTo>
                  <a:cubicBezTo>
                    <a:pt x="267" y="941"/>
                    <a:pt x="143" y="1183"/>
                    <a:pt x="71" y="1165"/>
                  </a:cubicBezTo>
                  <a:cubicBezTo>
                    <a:pt x="0" y="1147"/>
                    <a:pt x="7" y="875"/>
                    <a:pt x="87" y="559"/>
                  </a:cubicBezTo>
                  <a:cubicBezTo>
                    <a:pt x="168" y="242"/>
                    <a:pt x="291" y="0"/>
                    <a:pt x="363" y="18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02"/>
            <p:cNvSpPr/>
            <p:nvPr/>
          </p:nvSpPr>
          <p:spPr bwMode="auto">
            <a:xfrm>
              <a:off x="3541" y="328"/>
              <a:ext cx="1025" cy="3241"/>
            </a:xfrm>
            <a:custGeom>
              <a:avLst/>
              <a:gdLst>
                <a:gd name="T0" fmla="*/ 298 w 376"/>
                <a:gd name="T1" fmla="*/ 14 h 1189"/>
                <a:gd name="T2" fmla="*/ 315 w 376"/>
                <a:gd name="T3" fmla="*/ 619 h 1189"/>
                <a:gd name="T4" fmla="*/ 78 w 376"/>
                <a:gd name="T5" fmla="*/ 1176 h 1189"/>
                <a:gd name="T6" fmla="*/ 61 w 376"/>
                <a:gd name="T7" fmla="*/ 571 h 1189"/>
                <a:gd name="T8" fmla="*/ 298 w 376"/>
                <a:gd name="T9" fmla="*/ 14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189">
                  <a:moveTo>
                    <a:pt x="298" y="14"/>
                  </a:moveTo>
                  <a:cubicBezTo>
                    <a:pt x="368" y="27"/>
                    <a:pt x="376" y="298"/>
                    <a:pt x="315" y="619"/>
                  </a:cubicBezTo>
                  <a:cubicBezTo>
                    <a:pt x="255" y="939"/>
                    <a:pt x="149" y="1189"/>
                    <a:pt x="78" y="1176"/>
                  </a:cubicBezTo>
                  <a:cubicBezTo>
                    <a:pt x="8" y="1162"/>
                    <a:pt x="0" y="892"/>
                    <a:pt x="61" y="571"/>
                  </a:cubicBezTo>
                  <a:cubicBezTo>
                    <a:pt x="122" y="250"/>
                    <a:pt x="228" y="0"/>
                    <a:pt x="298" y="14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03"/>
            <p:cNvSpPr/>
            <p:nvPr/>
          </p:nvSpPr>
          <p:spPr bwMode="auto">
            <a:xfrm>
              <a:off x="3606" y="325"/>
              <a:ext cx="894" cy="3247"/>
            </a:xfrm>
            <a:custGeom>
              <a:avLst/>
              <a:gdLst>
                <a:gd name="T0" fmla="*/ 237 w 328"/>
                <a:gd name="T1" fmla="*/ 9 h 1191"/>
                <a:gd name="T2" fmla="*/ 288 w 328"/>
                <a:gd name="T3" fmla="*/ 611 h 1191"/>
                <a:gd name="T4" fmla="*/ 91 w 328"/>
                <a:gd name="T5" fmla="*/ 1182 h 1191"/>
                <a:gd name="T6" fmla="*/ 41 w 328"/>
                <a:gd name="T7" fmla="*/ 580 h 1191"/>
                <a:gd name="T8" fmla="*/ 237 w 328"/>
                <a:gd name="T9" fmla="*/ 9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91">
                  <a:moveTo>
                    <a:pt x="237" y="9"/>
                  </a:moveTo>
                  <a:cubicBezTo>
                    <a:pt x="306" y="17"/>
                    <a:pt x="328" y="287"/>
                    <a:pt x="288" y="611"/>
                  </a:cubicBezTo>
                  <a:cubicBezTo>
                    <a:pt x="247" y="935"/>
                    <a:pt x="159" y="1191"/>
                    <a:pt x="91" y="1182"/>
                  </a:cubicBezTo>
                  <a:cubicBezTo>
                    <a:pt x="23" y="1174"/>
                    <a:pt x="0" y="904"/>
                    <a:pt x="41" y="580"/>
                  </a:cubicBezTo>
                  <a:cubicBezTo>
                    <a:pt x="81" y="256"/>
                    <a:pt x="169" y="0"/>
                    <a:pt x="237" y="9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04"/>
            <p:cNvSpPr/>
            <p:nvPr/>
          </p:nvSpPr>
          <p:spPr bwMode="auto">
            <a:xfrm>
              <a:off x="3672" y="328"/>
              <a:ext cx="763" cy="3241"/>
            </a:xfrm>
            <a:custGeom>
              <a:avLst/>
              <a:gdLst>
                <a:gd name="T0" fmla="*/ 177 w 280"/>
                <a:gd name="T1" fmla="*/ 5 h 1189"/>
                <a:gd name="T2" fmla="*/ 260 w 280"/>
                <a:gd name="T3" fmla="*/ 602 h 1189"/>
                <a:gd name="T4" fmla="*/ 103 w 280"/>
                <a:gd name="T5" fmla="*/ 1185 h 1189"/>
                <a:gd name="T6" fmla="*/ 21 w 280"/>
                <a:gd name="T7" fmla="*/ 587 h 1189"/>
                <a:gd name="T8" fmla="*/ 177 w 280"/>
                <a:gd name="T9" fmla="*/ 5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189">
                  <a:moveTo>
                    <a:pt x="177" y="5"/>
                  </a:moveTo>
                  <a:cubicBezTo>
                    <a:pt x="243" y="9"/>
                    <a:pt x="280" y="276"/>
                    <a:pt x="260" y="602"/>
                  </a:cubicBezTo>
                  <a:cubicBezTo>
                    <a:pt x="239" y="928"/>
                    <a:pt x="169" y="1189"/>
                    <a:pt x="103" y="1185"/>
                  </a:cubicBezTo>
                  <a:cubicBezTo>
                    <a:pt x="37" y="1181"/>
                    <a:pt x="0" y="913"/>
                    <a:pt x="21" y="587"/>
                  </a:cubicBezTo>
                  <a:cubicBezTo>
                    <a:pt x="41" y="261"/>
                    <a:pt x="111" y="0"/>
                    <a:pt x="177" y="5"/>
                  </a:cubicBezTo>
                  <a:close/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9000"/>
                    </a:schemeClr>
                  </a:gs>
                  <a:gs pos="53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5260963" y="2123498"/>
            <a:ext cx="6338570" cy="3836670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latin typeface="黑体" panose="02010609060101010101" pitchFamily="49" charset="-122"/>
                <a:ea typeface="黑体" panose="02010609060101010101" pitchFamily="49" charset="-122"/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latin typeface="黑体" panose="02010609060101010101" pitchFamily="49" charset="-122"/>
                <a:ea typeface="黑体" panose="02010609060101010101" pitchFamily="49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5301373" y="828865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查看关注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用户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5405718" y="1949824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5438774" y="2250344"/>
            <a:ext cx="586351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点击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关注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或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数字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即可跳转至关注列表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点击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“&lt;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返回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即可返回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“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-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个人主页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点击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“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粉丝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”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或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“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数字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”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即可跳转至关注列表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" y="657225"/>
            <a:ext cx="2887980" cy="58121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占位符 1" descr="C:/Users/YOGA/Documents/xwechat_files/wxid_245f5hea2e2812_96da/temp/InputTemp/49423398-5202-4473-a77c-4ca26cad4ffc.png49423398-5202-4473-a77c-4ca26cad4ffc"/>
          <p:cNvPicPr>
            <a:picLocks noGrp="1" noChangeAspect="1"/>
          </p:cNvPicPr>
          <p:nvPr/>
        </p:nvPicPr>
        <p:blipFill>
          <a:blip r:embed="rId7"/>
          <a:srcRect l="1751" r="1751"/>
          <a:stretch>
            <a:fillRect/>
          </a:stretch>
        </p:blipFill>
        <p:spPr>
          <a:xfrm>
            <a:off x="1435100" y="761365"/>
            <a:ext cx="2559050" cy="5557520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57" name="矩形: 圆角 17"/>
          <p:cNvSpPr/>
          <p:nvPr/>
        </p:nvSpPr>
        <p:spPr>
          <a:xfrm>
            <a:off x="1686560" y="2274570"/>
            <a:ext cx="333375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/>
          <p:nvPr/>
        </p:nvCxnSpPr>
        <p:spPr>
          <a:xfrm flipH="1" flipV="1">
            <a:off x="2054380" y="2470785"/>
            <a:ext cx="3505200" cy="25463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图片占位符 1" descr="C:/Users/YOGA/Documents/xwechat_files/wxid_245f5hea2e2812_96da/temp/InputTemp/d2b75a82-841c-4f89-b712-aac41f2dc3cd.pngd2b75a82-841c-4f89-b712-aac41f2dc3cd"/>
          <p:cNvPicPr>
            <a:picLocks noGrp="1" noChangeAspect="1"/>
          </p:cNvPicPr>
          <p:nvPr/>
        </p:nvPicPr>
        <p:blipFill>
          <a:blip r:embed="rId8"/>
          <a:srcRect l="1199" r="1199"/>
          <a:stretch>
            <a:fillRect/>
          </a:stretch>
        </p:blipFill>
        <p:spPr>
          <a:xfrm>
            <a:off x="1438910" y="761365"/>
            <a:ext cx="2559050" cy="5557520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59" name="矩形: 圆角 17"/>
          <p:cNvSpPr/>
          <p:nvPr/>
        </p:nvSpPr>
        <p:spPr>
          <a:xfrm>
            <a:off x="1595755" y="1083945"/>
            <a:ext cx="424180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H="1" flipV="1">
            <a:off x="2035965" y="1439545"/>
            <a:ext cx="3438525" cy="230314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图片占位符 1" descr="C:/Users/YOGA/Documents/xwechat_files/wxid_245f5hea2e2812_96da/temp/InputTemp/24e3c68a-318a-454a-84ae-62e10c6385e7.png24e3c68a-318a-454a-84ae-62e10c6385e7"/>
          <p:cNvPicPr>
            <a:picLocks noGrp="1" noChangeAspect="1"/>
          </p:cNvPicPr>
          <p:nvPr/>
        </p:nvPicPr>
        <p:blipFill>
          <a:blip r:embed="rId9"/>
          <a:srcRect l="1695" r="1695"/>
          <a:stretch>
            <a:fillRect/>
          </a:stretch>
        </p:blipFill>
        <p:spPr>
          <a:xfrm>
            <a:off x="1435100" y="761365"/>
            <a:ext cx="2559050" cy="5557520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61" name="矩形: 圆角 17"/>
          <p:cNvSpPr/>
          <p:nvPr/>
        </p:nvSpPr>
        <p:spPr>
          <a:xfrm>
            <a:off x="2537460" y="2341880"/>
            <a:ext cx="333375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/>
          <p:cNvCxnSpPr/>
          <p:nvPr/>
        </p:nvCxnSpPr>
        <p:spPr>
          <a:xfrm flipH="1" flipV="1">
            <a:off x="2894485" y="2673350"/>
            <a:ext cx="2589530" cy="215455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图片占位符 1" descr="C:/Users/YOGA/Documents/xwechat_files/wxid_245f5hea2e2812_96da/temp/InputTemp/e844424a-cc48-4c29-b7f5-b6776e3396c8.pnge844424a-cc48-4c29-b7f5-b6776e3396c8"/>
          <p:cNvPicPr>
            <a:picLocks noGrp="1" noChangeAspect="1"/>
          </p:cNvPicPr>
          <p:nvPr/>
        </p:nvPicPr>
        <p:blipFill>
          <a:blip r:embed="rId10"/>
          <a:srcRect l="794" r="794"/>
          <a:stretch>
            <a:fillRect/>
          </a:stretch>
        </p:blipFill>
        <p:spPr>
          <a:xfrm>
            <a:off x="1421130" y="761365"/>
            <a:ext cx="2559050" cy="5557520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57" grpId="1" bldLvl="0" animBg="1"/>
      <p:bldP spid="59" grpId="0" bldLvl="0" animBg="1"/>
      <p:bldP spid="59" grpId="1" bldLvl="0" animBg="1"/>
      <p:bldP spid="61" grpId="0" bldLvl="0" animBg="1"/>
      <p:bldP spid="61" grpId="1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1498589" y="2057382"/>
            <a:ext cx="3171195" cy="925693"/>
            <a:chOff x="2149654" y="3465458"/>
            <a:chExt cx="6342390" cy="1851385"/>
          </a:xfrm>
        </p:grpSpPr>
        <p:sp>
          <p:nvSpPr>
            <p:cNvPr id="61" name="Rounded Rectangle 60"/>
            <p:cNvSpPr/>
            <p:nvPr/>
          </p:nvSpPr>
          <p:spPr>
            <a:xfrm>
              <a:off x="2149654" y="3465458"/>
              <a:ext cx="6342390" cy="1851385"/>
            </a:xfrm>
            <a:prstGeom prst="roundRect">
              <a:avLst>
                <a:gd name="adj" fmla="val 5248"/>
              </a:avLst>
            </a:prstGeom>
            <a:noFill/>
            <a:ln w="38100"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808946" y="3662688"/>
              <a:ext cx="4446270" cy="1386840"/>
              <a:chOff x="14634376" y="4095800"/>
              <a:chExt cx="4864935" cy="138684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14634376" y="4592370"/>
                <a:ext cx="4864935" cy="890270"/>
              </a:xfrm>
              <a:prstGeom prst="rect">
                <a:avLst/>
              </a:prstGeom>
              <a:noFill/>
            </p:spPr>
            <p:txBody>
              <a:bodyPr wrap="square" lIns="109710" tIns="54855" rIns="109710" bIns="54855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即可进入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“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设置中心</a:t>
                </a:r>
                <a:r>
                  <a:rPr lang="en-US" altLang="zh-CN" sz="1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”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4634376" y="4095800"/>
                <a:ext cx="4489747" cy="671830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r>
                  <a:rPr lang="en-US" altLang="id-ID" sz="16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1.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点击右上角符号</a:t>
                </a:r>
              </a:p>
            </p:txBody>
          </p:sp>
        </p:grpSp>
        <p:sp>
          <p:nvSpPr>
            <p:cNvPr id="63" name="Freeform 9"/>
            <p:cNvSpPr>
              <a:spLocks noEditPoints="1"/>
            </p:cNvSpPr>
            <p:nvPr/>
          </p:nvSpPr>
          <p:spPr bwMode="auto">
            <a:xfrm>
              <a:off x="2807010" y="4090407"/>
              <a:ext cx="473111" cy="601486"/>
            </a:xfrm>
            <a:custGeom>
              <a:avLst/>
              <a:gdLst>
                <a:gd name="T0" fmla="*/ 144 w 145"/>
                <a:gd name="T1" fmla="*/ 128 h 168"/>
                <a:gd name="T2" fmla="*/ 122 w 145"/>
                <a:gd name="T3" fmla="*/ 60 h 168"/>
                <a:gd name="T4" fmla="*/ 110 w 145"/>
                <a:gd name="T5" fmla="*/ 28 h 168"/>
                <a:gd name="T6" fmla="*/ 84 w 145"/>
                <a:gd name="T7" fmla="*/ 17 h 168"/>
                <a:gd name="T8" fmla="*/ 85 w 145"/>
                <a:gd name="T9" fmla="*/ 12 h 168"/>
                <a:gd name="T10" fmla="*/ 73 w 145"/>
                <a:gd name="T11" fmla="*/ 0 h 168"/>
                <a:gd name="T12" fmla="*/ 61 w 145"/>
                <a:gd name="T13" fmla="*/ 12 h 168"/>
                <a:gd name="T14" fmla="*/ 62 w 145"/>
                <a:gd name="T15" fmla="*/ 17 h 168"/>
                <a:gd name="T16" fmla="*/ 36 w 145"/>
                <a:gd name="T17" fmla="*/ 28 h 168"/>
                <a:gd name="T18" fmla="*/ 23 w 145"/>
                <a:gd name="T19" fmla="*/ 60 h 168"/>
                <a:gd name="T20" fmla="*/ 1 w 145"/>
                <a:gd name="T21" fmla="*/ 128 h 168"/>
                <a:gd name="T22" fmla="*/ 2 w 145"/>
                <a:gd name="T23" fmla="*/ 134 h 168"/>
                <a:gd name="T24" fmla="*/ 53 w 145"/>
                <a:gd name="T25" fmla="*/ 148 h 168"/>
                <a:gd name="T26" fmla="*/ 53 w 145"/>
                <a:gd name="T27" fmla="*/ 148 h 168"/>
                <a:gd name="T28" fmla="*/ 73 w 145"/>
                <a:gd name="T29" fmla="*/ 168 h 168"/>
                <a:gd name="T30" fmla="*/ 93 w 145"/>
                <a:gd name="T31" fmla="*/ 148 h 168"/>
                <a:gd name="T32" fmla="*/ 93 w 145"/>
                <a:gd name="T33" fmla="*/ 148 h 168"/>
                <a:gd name="T34" fmla="*/ 143 w 145"/>
                <a:gd name="T35" fmla="*/ 134 h 168"/>
                <a:gd name="T36" fmla="*/ 144 w 145"/>
                <a:gd name="T37" fmla="*/ 128 h 168"/>
                <a:gd name="T38" fmla="*/ 73 w 145"/>
                <a:gd name="T39" fmla="*/ 8 h 168"/>
                <a:gd name="T40" fmla="*/ 77 w 145"/>
                <a:gd name="T41" fmla="*/ 12 h 168"/>
                <a:gd name="T42" fmla="*/ 73 w 145"/>
                <a:gd name="T43" fmla="*/ 16 h 168"/>
                <a:gd name="T44" fmla="*/ 73 w 145"/>
                <a:gd name="T45" fmla="*/ 16 h 168"/>
                <a:gd name="T46" fmla="*/ 73 w 145"/>
                <a:gd name="T47" fmla="*/ 16 h 168"/>
                <a:gd name="T48" fmla="*/ 69 w 145"/>
                <a:gd name="T49" fmla="*/ 12 h 168"/>
                <a:gd name="T50" fmla="*/ 73 w 145"/>
                <a:gd name="T51" fmla="*/ 8 h 168"/>
                <a:gd name="T52" fmla="*/ 73 w 145"/>
                <a:gd name="T53" fmla="*/ 160 h 168"/>
                <a:gd name="T54" fmla="*/ 61 w 145"/>
                <a:gd name="T55" fmla="*/ 148 h 168"/>
                <a:gd name="T56" fmla="*/ 73 w 145"/>
                <a:gd name="T57" fmla="*/ 148 h 168"/>
                <a:gd name="T58" fmla="*/ 85 w 145"/>
                <a:gd name="T59" fmla="*/ 148 h 168"/>
                <a:gd name="T60" fmla="*/ 73 w 145"/>
                <a:gd name="T61" fmla="*/ 160 h 168"/>
                <a:gd name="T62" fmla="*/ 73 w 145"/>
                <a:gd name="T63" fmla="*/ 140 h 168"/>
                <a:gd name="T64" fmla="*/ 10 w 145"/>
                <a:gd name="T65" fmla="*/ 129 h 168"/>
                <a:gd name="T66" fmla="*/ 31 w 145"/>
                <a:gd name="T67" fmla="*/ 60 h 168"/>
                <a:gd name="T68" fmla="*/ 41 w 145"/>
                <a:gd name="T69" fmla="*/ 34 h 168"/>
                <a:gd name="T70" fmla="*/ 72 w 145"/>
                <a:gd name="T71" fmla="*/ 24 h 168"/>
                <a:gd name="T72" fmla="*/ 73 w 145"/>
                <a:gd name="T73" fmla="*/ 24 h 168"/>
                <a:gd name="T74" fmla="*/ 73 w 145"/>
                <a:gd name="T75" fmla="*/ 24 h 168"/>
                <a:gd name="T76" fmla="*/ 73 w 145"/>
                <a:gd name="T77" fmla="*/ 24 h 168"/>
                <a:gd name="T78" fmla="*/ 73 w 145"/>
                <a:gd name="T79" fmla="*/ 24 h 168"/>
                <a:gd name="T80" fmla="*/ 104 w 145"/>
                <a:gd name="T81" fmla="*/ 34 h 168"/>
                <a:gd name="T82" fmla="*/ 114 w 145"/>
                <a:gd name="T83" fmla="*/ 60 h 168"/>
                <a:gd name="T84" fmla="*/ 135 w 145"/>
                <a:gd name="T85" fmla="*/ 129 h 168"/>
                <a:gd name="T86" fmla="*/ 73 w 145"/>
                <a:gd name="T87" fmla="*/ 14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5" h="168">
                  <a:moveTo>
                    <a:pt x="144" y="128"/>
                  </a:moveTo>
                  <a:cubicBezTo>
                    <a:pt x="144" y="128"/>
                    <a:pt x="122" y="101"/>
                    <a:pt x="122" y="60"/>
                  </a:cubicBezTo>
                  <a:cubicBezTo>
                    <a:pt x="122" y="46"/>
                    <a:pt x="118" y="36"/>
                    <a:pt x="110" y="28"/>
                  </a:cubicBezTo>
                  <a:cubicBezTo>
                    <a:pt x="102" y="20"/>
                    <a:pt x="91" y="18"/>
                    <a:pt x="84" y="17"/>
                  </a:cubicBezTo>
                  <a:cubicBezTo>
                    <a:pt x="84" y="15"/>
                    <a:pt x="85" y="14"/>
                    <a:pt x="85" y="12"/>
                  </a:cubicBezTo>
                  <a:cubicBezTo>
                    <a:pt x="85" y="5"/>
                    <a:pt x="79" y="0"/>
                    <a:pt x="73" y="0"/>
                  </a:cubicBezTo>
                  <a:cubicBezTo>
                    <a:pt x="66" y="0"/>
                    <a:pt x="61" y="5"/>
                    <a:pt x="61" y="12"/>
                  </a:cubicBezTo>
                  <a:cubicBezTo>
                    <a:pt x="61" y="14"/>
                    <a:pt x="61" y="15"/>
                    <a:pt x="62" y="17"/>
                  </a:cubicBezTo>
                  <a:cubicBezTo>
                    <a:pt x="54" y="18"/>
                    <a:pt x="44" y="20"/>
                    <a:pt x="36" y="28"/>
                  </a:cubicBezTo>
                  <a:cubicBezTo>
                    <a:pt x="27" y="36"/>
                    <a:pt x="23" y="46"/>
                    <a:pt x="23" y="60"/>
                  </a:cubicBezTo>
                  <a:cubicBezTo>
                    <a:pt x="23" y="101"/>
                    <a:pt x="2" y="128"/>
                    <a:pt x="1" y="128"/>
                  </a:cubicBezTo>
                  <a:cubicBezTo>
                    <a:pt x="0" y="130"/>
                    <a:pt x="0" y="132"/>
                    <a:pt x="2" y="134"/>
                  </a:cubicBezTo>
                  <a:cubicBezTo>
                    <a:pt x="3" y="134"/>
                    <a:pt x="15" y="145"/>
                    <a:pt x="53" y="148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59"/>
                    <a:pt x="62" y="168"/>
                    <a:pt x="73" y="168"/>
                  </a:cubicBezTo>
                  <a:cubicBezTo>
                    <a:pt x="84" y="168"/>
                    <a:pt x="93" y="159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130" y="145"/>
                    <a:pt x="143" y="134"/>
                    <a:pt x="143" y="134"/>
                  </a:cubicBezTo>
                  <a:cubicBezTo>
                    <a:pt x="145" y="132"/>
                    <a:pt x="145" y="130"/>
                    <a:pt x="144" y="128"/>
                  </a:cubicBezTo>
                  <a:close/>
                  <a:moveTo>
                    <a:pt x="73" y="8"/>
                  </a:moveTo>
                  <a:cubicBezTo>
                    <a:pt x="75" y="8"/>
                    <a:pt x="77" y="10"/>
                    <a:pt x="77" y="12"/>
                  </a:cubicBezTo>
                  <a:cubicBezTo>
                    <a:pt x="77" y="14"/>
                    <a:pt x="75" y="16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0" y="16"/>
                    <a:pt x="69" y="14"/>
                    <a:pt x="69" y="12"/>
                  </a:cubicBezTo>
                  <a:cubicBezTo>
                    <a:pt x="69" y="10"/>
                    <a:pt x="70" y="8"/>
                    <a:pt x="73" y="8"/>
                  </a:cubicBezTo>
                  <a:close/>
                  <a:moveTo>
                    <a:pt x="73" y="160"/>
                  </a:moveTo>
                  <a:cubicBezTo>
                    <a:pt x="66" y="160"/>
                    <a:pt x="61" y="155"/>
                    <a:pt x="61" y="148"/>
                  </a:cubicBezTo>
                  <a:cubicBezTo>
                    <a:pt x="64" y="148"/>
                    <a:pt x="68" y="148"/>
                    <a:pt x="73" y="148"/>
                  </a:cubicBezTo>
                  <a:cubicBezTo>
                    <a:pt x="77" y="148"/>
                    <a:pt x="81" y="148"/>
                    <a:pt x="85" y="148"/>
                  </a:cubicBezTo>
                  <a:cubicBezTo>
                    <a:pt x="85" y="155"/>
                    <a:pt x="79" y="160"/>
                    <a:pt x="73" y="160"/>
                  </a:cubicBezTo>
                  <a:close/>
                  <a:moveTo>
                    <a:pt x="73" y="140"/>
                  </a:moveTo>
                  <a:cubicBezTo>
                    <a:pt x="35" y="140"/>
                    <a:pt x="17" y="133"/>
                    <a:pt x="10" y="129"/>
                  </a:cubicBezTo>
                  <a:cubicBezTo>
                    <a:pt x="16" y="120"/>
                    <a:pt x="31" y="95"/>
                    <a:pt x="31" y="60"/>
                  </a:cubicBezTo>
                  <a:cubicBezTo>
                    <a:pt x="31" y="49"/>
                    <a:pt x="35" y="40"/>
                    <a:pt x="41" y="34"/>
                  </a:cubicBezTo>
                  <a:cubicBezTo>
                    <a:pt x="53" y="23"/>
                    <a:pt x="72" y="24"/>
                    <a:pt x="72" y="24"/>
                  </a:cubicBezTo>
                  <a:cubicBezTo>
                    <a:pt x="72" y="24"/>
                    <a:pt x="72" y="24"/>
                    <a:pt x="73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3" y="24"/>
                    <a:pt x="92" y="23"/>
                    <a:pt x="104" y="34"/>
                  </a:cubicBezTo>
                  <a:cubicBezTo>
                    <a:pt x="111" y="40"/>
                    <a:pt x="114" y="48"/>
                    <a:pt x="114" y="60"/>
                  </a:cubicBezTo>
                  <a:cubicBezTo>
                    <a:pt x="114" y="95"/>
                    <a:pt x="129" y="120"/>
                    <a:pt x="135" y="129"/>
                  </a:cubicBezTo>
                  <a:cubicBezTo>
                    <a:pt x="128" y="133"/>
                    <a:pt x="110" y="140"/>
                    <a:pt x="73" y="1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6" name="Group 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1498589" y="4093143"/>
            <a:ext cx="3171195" cy="925693"/>
            <a:chOff x="2110604" y="7542656"/>
            <a:chExt cx="6342390" cy="1851385"/>
          </a:xfrm>
        </p:grpSpPr>
        <p:grpSp>
          <p:nvGrpSpPr>
            <p:cNvPr id="67" name="Group 66"/>
            <p:cNvGrpSpPr/>
            <p:nvPr/>
          </p:nvGrpSpPr>
          <p:grpSpPr>
            <a:xfrm>
              <a:off x="2110604" y="7542656"/>
              <a:ext cx="6342390" cy="1851385"/>
              <a:chOff x="2149654" y="3465458"/>
              <a:chExt cx="6342390" cy="1851385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2149654" y="3465458"/>
                <a:ext cx="6342390" cy="1851385"/>
              </a:xfrm>
              <a:prstGeom prst="roundRect">
                <a:avLst>
                  <a:gd name="adj" fmla="val 5248"/>
                </a:avLst>
              </a:prstGeom>
              <a:noFill/>
              <a:ln w="381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08946" y="3662688"/>
                <a:ext cx="4446824" cy="1402207"/>
                <a:chOff x="14634376" y="4095800"/>
                <a:chExt cx="4865541" cy="1402207"/>
              </a:xfrm>
            </p:grpSpPr>
            <p:sp>
              <p:nvSpPr>
                <p:cNvPr id="71" name="TextBox 70"/>
                <p:cNvSpPr txBox="1"/>
                <p:nvPr/>
              </p:nvSpPr>
              <p:spPr>
                <a:xfrm>
                  <a:off x="14634376" y="4725847"/>
                  <a:ext cx="4865541" cy="772160"/>
                </a:xfrm>
                <a:prstGeom prst="rect">
                  <a:avLst/>
                </a:prstGeom>
                <a:noFill/>
              </p:spPr>
              <p:txBody>
                <a:bodyPr wrap="square" lIns="109710" tIns="54855" rIns="109710" bIns="54855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即可进入账号管理页面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14634376" y="4095800"/>
                  <a:ext cx="4382749" cy="671830"/>
                </a:xfrm>
                <a:prstGeom prst="rect">
                  <a:avLst/>
                </a:prstGeom>
                <a:noFill/>
              </p:spPr>
              <p:txBody>
                <a:bodyPr wrap="square" lIns="91422" tIns="45711" rIns="91422" bIns="45711" rtlCol="0">
                  <a:spAutoFit/>
                </a:bodyPr>
                <a:lstStyle/>
                <a:p>
                  <a:r>
                    <a:rPr lang="en-US" altLang="id-ID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3.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点击</a:t>
                  </a:r>
                  <a:r>
                    <a:rPr lang="en-US" altLang="zh-CN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“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账号设置</a:t>
                  </a:r>
                  <a:r>
                    <a:rPr lang="en-US" altLang="zh-CN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”</a:t>
                  </a:r>
                </a:p>
              </p:txBody>
            </p:sp>
          </p:grpSp>
        </p:grp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2719733" y="8147673"/>
              <a:ext cx="560388" cy="641350"/>
            </a:xfrm>
            <a:custGeom>
              <a:avLst/>
              <a:gdLst>
                <a:gd name="T0" fmla="*/ 41 w 144"/>
                <a:gd name="T1" fmla="*/ 86 h 164"/>
                <a:gd name="T2" fmla="*/ 10 w 144"/>
                <a:gd name="T3" fmla="*/ 86 h 164"/>
                <a:gd name="T4" fmla="*/ 6 w 144"/>
                <a:gd name="T5" fmla="*/ 82 h 164"/>
                <a:gd name="T6" fmla="*/ 10 w 144"/>
                <a:gd name="T7" fmla="*/ 78 h 164"/>
                <a:gd name="T8" fmla="*/ 41 w 144"/>
                <a:gd name="T9" fmla="*/ 78 h 164"/>
                <a:gd name="T10" fmla="*/ 45 w 144"/>
                <a:gd name="T11" fmla="*/ 82 h 164"/>
                <a:gd name="T12" fmla="*/ 41 w 144"/>
                <a:gd name="T13" fmla="*/ 86 h 164"/>
                <a:gd name="T14" fmla="*/ 40 w 144"/>
                <a:gd name="T15" fmla="*/ 61 h 164"/>
                <a:gd name="T16" fmla="*/ 36 w 144"/>
                <a:gd name="T17" fmla="*/ 57 h 164"/>
                <a:gd name="T18" fmla="*/ 4 w 144"/>
                <a:gd name="T19" fmla="*/ 57 h 164"/>
                <a:gd name="T20" fmla="*/ 0 w 144"/>
                <a:gd name="T21" fmla="*/ 61 h 164"/>
                <a:gd name="T22" fmla="*/ 4 w 144"/>
                <a:gd name="T23" fmla="*/ 65 h 164"/>
                <a:gd name="T24" fmla="*/ 36 w 144"/>
                <a:gd name="T25" fmla="*/ 65 h 164"/>
                <a:gd name="T26" fmla="*/ 40 w 144"/>
                <a:gd name="T27" fmla="*/ 61 h 164"/>
                <a:gd name="T28" fmla="*/ 102 w 144"/>
                <a:gd name="T29" fmla="*/ 131 h 164"/>
                <a:gd name="T30" fmla="*/ 102 w 144"/>
                <a:gd name="T31" fmla="*/ 155 h 164"/>
                <a:gd name="T32" fmla="*/ 93 w 144"/>
                <a:gd name="T33" fmla="*/ 164 h 164"/>
                <a:gd name="T34" fmla="*/ 72 w 144"/>
                <a:gd name="T35" fmla="*/ 164 h 164"/>
                <a:gd name="T36" fmla="*/ 63 w 144"/>
                <a:gd name="T37" fmla="*/ 155 h 164"/>
                <a:gd name="T38" fmla="*/ 63 w 144"/>
                <a:gd name="T39" fmla="*/ 131 h 164"/>
                <a:gd name="T40" fmla="*/ 62 w 144"/>
                <a:gd name="T41" fmla="*/ 130 h 164"/>
                <a:gd name="T42" fmla="*/ 44 w 144"/>
                <a:gd name="T43" fmla="*/ 107 h 164"/>
                <a:gd name="T44" fmla="*/ 15 w 144"/>
                <a:gd name="T45" fmla="*/ 107 h 164"/>
                <a:gd name="T46" fmla="*/ 11 w 144"/>
                <a:gd name="T47" fmla="*/ 103 h 164"/>
                <a:gd name="T48" fmla="*/ 15 w 144"/>
                <a:gd name="T49" fmla="*/ 99 h 164"/>
                <a:gd name="T50" fmla="*/ 46 w 144"/>
                <a:gd name="T51" fmla="*/ 99 h 164"/>
                <a:gd name="T52" fmla="*/ 50 w 144"/>
                <a:gd name="T53" fmla="*/ 101 h 164"/>
                <a:gd name="T54" fmla="*/ 68 w 144"/>
                <a:gd name="T55" fmla="*/ 124 h 164"/>
                <a:gd name="T56" fmla="*/ 70 w 144"/>
                <a:gd name="T57" fmla="*/ 126 h 164"/>
                <a:gd name="T58" fmla="*/ 71 w 144"/>
                <a:gd name="T59" fmla="*/ 129 h 164"/>
                <a:gd name="T60" fmla="*/ 71 w 144"/>
                <a:gd name="T61" fmla="*/ 155 h 164"/>
                <a:gd name="T62" fmla="*/ 72 w 144"/>
                <a:gd name="T63" fmla="*/ 156 h 164"/>
                <a:gd name="T64" fmla="*/ 93 w 144"/>
                <a:gd name="T65" fmla="*/ 156 h 164"/>
                <a:gd name="T66" fmla="*/ 94 w 144"/>
                <a:gd name="T67" fmla="*/ 155 h 164"/>
                <a:gd name="T68" fmla="*/ 94 w 144"/>
                <a:gd name="T69" fmla="*/ 133 h 164"/>
                <a:gd name="T70" fmla="*/ 83 w 144"/>
                <a:gd name="T71" fmla="*/ 133 h 164"/>
                <a:gd name="T72" fmla="*/ 79 w 144"/>
                <a:gd name="T73" fmla="*/ 129 h 164"/>
                <a:gd name="T74" fmla="*/ 83 w 144"/>
                <a:gd name="T75" fmla="*/ 125 h 164"/>
                <a:gd name="T76" fmla="*/ 97 w 144"/>
                <a:gd name="T77" fmla="*/ 125 h 164"/>
                <a:gd name="T78" fmla="*/ 136 w 144"/>
                <a:gd name="T79" fmla="*/ 61 h 164"/>
                <a:gd name="T80" fmla="*/ 91 w 144"/>
                <a:gd name="T81" fmla="*/ 8 h 164"/>
                <a:gd name="T82" fmla="*/ 108 w 144"/>
                <a:gd name="T83" fmla="*/ 61 h 164"/>
                <a:gd name="T84" fmla="*/ 86 w 144"/>
                <a:gd name="T85" fmla="*/ 116 h 164"/>
                <a:gd name="T86" fmla="*/ 83 w 144"/>
                <a:gd name="T87" fmla="*/ 117 h 164"/>
                <a:gd name="T88" fmla="*/ 80 w 144"/>
                <a:gd name="T89" fmla="*/ 116 h 164"/>
                <a:gd name="T90" fmla="*/ 58 w 144"/>
                <a:gd name="T91" fmla="*/ 61 h 164"/>
                <a:gd name="T92" fmla="*/ 75 w 144"/>
                <a:gd name="T93" fmla="*/ 8 h 164"/>
                <a:gd name="T94" fmla="*/ 31 w 144"/>
                <a:gd name="T95" fmla="*/ 47 h 164"/>
                <a:gd name="T96" fmla="*/ 26 w 144"/>
                <a:gd name="T97" fmla="*/ 49 h 164"/>
                <a:gd name="T98" fmla="*/ 24 w 144"/>
                <a:gd name="T99" fmla="*/ 44 h 164"/>
                <a:gd name="T100" fmla="*/ 83 w 144"/>
                <a:gd name="T101" fmla="*/ 0 h 164"/>
                <a:gd name="T102" fmla="*/ 144 w 144"/>
                <a:gd name="T103" fmla="*/ 61 h 164"/>
                <a:gd name="T104" fmla="*/ 102 w 144"/>
                <a:gd name="T105" fmla="*/ 131 h 164"/>
                <a:gd name="T106" fmla="*/ 100 w 144"/>
                <a:gd name="T107" fmla="*/ 61 h 164"/>
                <a:gd name="T108" fmla="*/ 83 w 144"/>
                <a:gd name="T109" fmla="*/ 11 h 164"/>
                <a:gd name="T110" fmla="*/ 66 w 144"/>
                <a:gd name="T111" fmla="*/ 61 h 164"/>
                <a:gd name="T112" fmla="*/ 83 w 144"/>
                <a:gd name="T113" fmla="*/ 107 h 164"/>
                <a:gd name="T114" fmla="*/ 100 w 144"/>
                <a:gd name="T115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64">
                  <a:moveTo>
                    <a:pt x="41" y="86"/>
                  </a:moveTo>
                  <a:cubicBezTo>
                    <a:pt x="10" y="86"/>
                    <a:pt x="10" y="86"/>
                    <a:pt x="10" y="86"/>
                  </a:cubicBezTo>
                  <a:cubicBezTo>
                    <a:pt x="7" y="86"/>
                    <a:pt x="6" y="84"/>
                    <a:pt x="6" y="82"/>
                  </a:cubicBezTo>
                  <a:cubicBezTo>
                    <a:pt x="6" y="80"/>
                    <a:pt x="7" y="78"/>
                    <a:pt x="1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3" y="78"/>
                    <a:pt x="45" y="80"/>
                    <a:pt x="45" y="82"/>
                  </a:cubicBezTo>
                  <a:cubicBezTo>
                    <a:pt x="45" y="84"/>
                    <a:pt x="43" y="86"/>
                    <a:pt x="41" y="86"/>
                  </a:cubicBezTo>
                  <a:close/>
                  <a:moveTo>
                    <a:pt x="40" y="61"/>
                  </a:moveTo>
                  <a:cubicBezTo>
                    <a:pt x="40" y="59"/>
                    <a:pt x="38" y="57"/>
                    <a:pt x="3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9"/>
                    <a:pt x="0" y="61"/>
                  </a:cubicBezTo>
                  <a:cubicBezTo>
                    <a:pt x="0" y="63"/>
                    <a:pt x="2" y="65"/>
                    <a:pt x="4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8" y="65"/>
                    <a:pt x="40" y="63"/>
                    <a:pt x="40" y="61"/>
                  </a:cubicBezTo>
                  <a:close/>
                  <a:moveTo>
                    <a:pt x="102" y="131"/>
                  </a:moveTo>
                  <a:cubicBezTo>
                    <a:pt x="102" y="155"/>
                    <a:pt x="102" y="155"/>
                    <a:pt x="102" y="155"/>
                  </a:cubicBezTo>
                  <a:cubicBezTo>
                    <a:pt x="102" y="160"/>
                    <a:pt x="98" y="164"/>
                    <a:pt x="93" y="164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67" y="164"/>
                    <a:pt x="63" y="160"/>
                    <a:pt x="63" y="155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63" y="131"/>
                    <a:pt x="63" y="130"/>
                    <a:pt x="62" y="130"/>
                  </a:cubicBezTo>
                  <a:cubicBezTo>
                    <a:pt x="58" y="126"/>
                    <a:pt x="50" y="119"/>
                    <a:pt x="44" y="107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13" y="107"/>
                    <a:pt x="11" y="105"/>
                    <a:pt x="11" y="103"/>
                  </a:cubicBezTo>
                  <a:cubicBezTo>
                    <a:pt x="11" y="101"/>
                    <a:pt x="13" y="99"/>
                    <a:pt x="15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8" y="99"/>
                    <a:pt x="49" y="100"/>
                    <a:pt x="50" y="101"/>
                  </a:cubicBezTo>
                  <a:cubicBezTo>
                    <a:pt x="55" y="113"/>
                    <a:pt x="63" y="120"/>
                    <a:pt x="68" y="124"/>
                  </a:cubicBezTo>
                  <a:cubicBezTo>
                    <a:pt x="69" y="125"/>
                    <a:pt x="69" y="126"/>
                    <a:pt x="70" y="126"/>
                  </a:cubicBezTo>
                  <a:cubicBezTo>
                    <a:pt x="71" y="127"/>
                    <a:pt x="71" y="128"/>
                    <a:pt x="71" y="129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1" y="156"/>
                    <a:pt x="72" y="156"/>
                    <a:pt x="72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1" y="133"/>
                    <a:pt x="79" y="131"/>
                    <a:pt x="79" y="129"/>
                  </a:cubicBezTo>
                  <a:cubicBezTo>
                    <a:pt x="79" y="127"/>
                    <a:pt x="81" y="125"/>
                    <a:pt x="83" y="125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117" y="105"/>
                    <a:pt x="136" y="85"/>
                    <a:pt x="136" y="61"/>
                  </a:cubicBezTo>
                  <a:cubicBezTo>
                    <a:pt x="136" y="34"/>
                    <a:pt x="117" y="12"/>
                    <a:pt x="91" y="8"/>
                  </a:cubicBezTo>
                  <a:cubicBezTo>
                    <a:pt x="97" y="19"/>
                    <a:pt x="108" y="38"/>
                    <a:pt x="108" y="61"/>
                  </a:cubicBezTo>
                  <a:cubicBezTo>
                    <a:pt x="108" y="94"/>
                    <a:pt x="86" y="115"/>
                    <a:pt x="86" y="116"/>
                  </a:cubicBezTo>
                  <a:cubicBezTo>
                    <a:pt x="85" y="117"/>
                    <a:pt x="84" y="117"/>
                    <a:pt x="83" y="117"/>
                  </a:cubicBezTo>
                  <a:cubicBezTo>
                    <a:pt x="82" y="117"/>
                    <a:pt x="81" y="117"/>
                    <a:pt x="80" y="116"/>
                  </a:cubicBezTo>
                  <a:cubicBezTo>
                    <a:pt x="79" y="115"/>
                    <a:pt x="58" y="94"/>
                    <a:pt x="58" y="61"/>
                  </a:cubicBezTo>
                  <a:cubicBezTo>
                    <a:pt x="58" y="38"/>
                    <a:pt x="68" y="19"/>
                    <a:pt x="75" y="8"/>
                  </a:cubicBezTo>
                  <a:cubicBezTo>
                    <a:pt x="54" y="12"/>
                    <a:pt x="37" y="26"/>
                    <a:pt x="31" y="47"/>
                  </a:cubicBezTo>
                  <a:cubicBezTo>
                    <a:pt x="31" y="49"/>
                    <a:pt x="28" y="50"/>
                    <a:pt x="26" y="49"/>
                  </a:cubicBezTo>
                  <a:cubicBezTo>
                    <a:pt x="24" y="49"/>
                    <a:pt x="23" y="47"/>
                    <a:pt x="24" y="44"/>
                  </a:cubicBezTo>
                  <a:cubicBezTo>
                    <a:pt x="31" y="18"/>
                    <a:pt x="55" y="0"/>
                    <a:pt x="83" y="0"/>
                  </a:cubicBezTo>
                  <a:cubicBezTo>
                    <a:pt x="117" y="0"/>
                    <a:pt x="144" y="27"/>
                    <a:pt x="144" y="61"/>
                  </a:cubicBezTo>
                  <a:cubicBezTo>
                    <a:pt x="144" y="88"/>
                    <a:pt x="123" y="110"/>
                    <a:pt x="102" y="131"/>
                  </a:cubicBezTo>
                  <a:close/>
                  <a:moveTo>
                    <a:pt x="100" y="61"/>
                  </a:moveTo>
                  <a:cubicBezTo>
                    <a:pt x="100" y="39"/>
                    <a:pt x="88" y="19"/>
                    <a:pt x="83" y="11"/>
                  </a:cubicBezTo>
                  <a:cubicBezTo>
                    <a:pt x="77" y="19"/>
                    <a:pt x="66" y="39"/>
                    <a:pt x="66" y="61"/>
                  </a:cubicBezTo>
                  <a:cubicBezTo>
                    <a:pt x="66" y="84"/>
                    <a:pt x="77" y="101"/>
                    <a:pt x="83" y="107"/>
                  </a:cubicBezTo>
                  <a:cubicBezTo>
                    <a:pt x="88" y="101"/>
                    <a:pt x="100" y="84"/>
                    <a:pt x="100" y="6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Group 72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1498589" y="5112293"/>
            <a:ext cx="3171195" cy="925693"/>
            <a:chOff x="2149654" y="9580360"/>
            <a:chExt cx="6342390" cy="1851385"/>
          </a:xfrm>
        </p:grpSpPr>
        <p:grpSp>
          <p:nvGrpSpPr>
            <p:cNvPr id="74" name="Group 73"/>
            <p:cNvGrpSpPr/>
            <p:nvPr/>
          </p:nvGrpSpPr>
          <p:grpSpPr>
            <a:xfrm>
              <a:off x="2149654" y="9580360"/>
              <a:ext cx="6342390" cy="1851385"/>
              <a:chOff x="2149654" y="3465458"/>
              <a:chExt cx="6342390" cy="1851385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2149654" y="3465458"/>
                <a:ext cx="6342390" cy="1851385"/>
              </a:xfrm>
              <a:prstGeom prst="roundRect">
                <a:avLst>
                  <a:gd name="adj" fmla="val 5248"/>
                </a:avLst>
              </a:prstGeom>
              <a:noFill/>
              <a:ln w="381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3808946" y="3662688"/>
                <a:ext cx="4446824" cy="1638426"/>
                <a:chOff x="14634376" y="4095800"/>
                <a:chExt cx="4865541" cy="1638426"/>
              </a:xfrm>
            </p:grpSpPr>
            <p:sp>
              <p:nvSpPr>
                <p:cNvPr id="78" name="TextBox 77"/>
                <p:cNvSpPr txBox="1"/>
                <p:nvPr/>
              </p:nvSpPr>
              <p:spPr>
                <a:xfrm>
                  <a:off x="14634376" y="4592497"/>
                  <a:ext cx="4865541" cy="1141729"/>
                </a:xfrm>
                <a:prstGeom prst="rect">
                  <a:avLst/>
                </a:prstGeom>
                <a:noFill/>
              </p:spPr>
              <p:txBody>
                <a:bodyPr wrap="square" lIns="109710" tIns="54855" rIns="109710" bIns="54855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即可通过滑块对通知信息类型进行管理</a:t>
                  </a: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14634376" y="4095800"/>
                  <a:ext cx="4286868" cy="671830"/>
                </a:xfrm>
                <a:prstGeom prst="rect">
                  <a:avLst/>
                </a:prstGeom>
                <a:noFill/>
              </p:spPr>
              <p:txBody>
                <a:bodyPr wrap="square" lIns="91422" tIns="45711" rIns="91422" bIns="45711" rtlCol="0">
                  <a:spAutoFit/>
                </a:bodyPr>
                <a:lstStyle/>
                <a:p>
                  <a:r>
                    <a:rPr lang="en-US" altLang="id-ID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4.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点击</a:t>
                  </a:r>
                  <a:r>
                    <a:rPr lang="en-US" altLang="zh-CN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“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通知设置</a:t>
                  </a:r>
                  <a:r>
                    <a:rPr lang="en-US" altLang="zh-CN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”</a:t>
                  </a:r>
                </a:p>
              </p:txBody>
            </p:sp>
          </p:grpSp>
        </p:grpSp>
        <p:sp>
          <p:nvSpPr>
            <p:cNvPr id="75" name="Freeform 20"/>
            <p:cNvSpPr>
              <a:spLocks noEditPoints="1"/>
            </p:cNvSpPr>
            <p:nvPr/>
          </p:nvSpPr>
          <p:spPr bwMode="auto">
            <a:xfrm>
              <a:off x="2740504" y="10197283"/>
              <a:ext cx="615950" cy="617538"/>
            </a:xfrm>
            <a:custGeom>
              <a:avLst/>
              <a:gdLst>
                <a:gd name="T0" fmla="*/ 152 w 158"/>
                <a:gd name="T1" fmla="*/ 120 h 158"/>
                <a:gd name="T2" fmla="*/ 119 w 158"/>
                <a:gd name="T3" fmla="*/ 49 h 158"/>
                <a:gd name="T4" fmla="*/ 127 w 158"/>
                <a:gd name="T5" fmla="*/ 45 h 158"/>
                <a:gd name="T6" fmla="*/ 122 w 158"/>
                <a:gd name="T7" fmla="*/ 41 h 158"/>
                <a:gd name="T8" fmla="*/ 142 w 158"/>
                <a:gd name="T9" fmla="*/ 6 h 158"/>
                <a:gd name="T10" fmla="*/ 97 w 158"/>
                <a:gd name="T11" fmla="*/ 0 h 158"/>
                <a:gd name="T12" fmla="*/ 53 w 158"/>
                <a:gd name="T13" fmla="*/ 6 h 158"/>
                <a:gd name="T14" fmla="*/ 73 w 158"/>
                <a:gd name="T15" fmla="*/ 41 h 158"/>
                <a:gd name="T16" fmla="*/ 67 w 158"/>
                <a:gd name="T17" fmla="*/ 45 h 158"/>
                <a:gd name="T18" fmla="*/ 76 w 158"/>
                <a:gd name="T19" fmla="*/ 49 h 158"/>
                <a:gd name="T20" fmla="*/ 41 w 158"/>
                <a:gd name="T21" fmla="*/ 93 h 158"/>
                <a:gd name="T22" fmla="*/ 40 w 158"/>
                <a:gd name="T23" fmla="*/ 84 h 158"/>
                <a:gd name="T24" fmla="*/ 1 w 158"/>
                <a:gd name="T25" fmla="*/ 79 h 158"/>
                <a:gd name="T26" fmla="*/ 0 w 158"/>
                <a:gd name="T27" fmla="*/ 144 h 158"/>
                <a:gd name="T28" fmla="*/ 25 w 158"/>
                <a:gd name="T29" fmla="*/ 148 h 158"/>
                <a:gd name="T30" fmla="*/ 30 w 158"/>
                <a:gd name="T31" fmla="*/ 140 h 158"/>
                <a:gd name="T32" fmla="*/ 88 w 158"/>
                <a:gd name="T33" fmla="*/ 158 h 158"/>
                <a:gd name="T34" fmla="*/ 156 w 158"/>
                <a:gd name="T35" fmla="*/ 132 h 158"/>
                <a:gd name="T36" fmla="*/ 158 w 158"/>
                <a:gd name="T37" fmla="*/ 127 h 158"/>
                <a:gd name="T38" fmla="*/ 59 w 158"/>
                <a:gd name="T39" fmla="*/ 12 h 158"/>
                <a:gd name="T40" fmla="*/ 82 w 158"/>
                <a:gd name="T41" fmla="*/ 23 h 158"/>
                <a:gd name="T42" fmla="*/ 97 w 158"/>
                <a:gd name="T43" fmla="*/ 8 h 158"/>
                <a:gd name="T44" fmla="*/ 112 w 158"/>
                <a:gd name="T45" fmla="*/ 23 h 158"/>
                <a:gd name="T46" fmla="*/ 136 w 158"/>
                <a:gd name="T47" fmla="*/ 12 h 158"/>
                <a:gd name="T48" fmla="*/ 109 w 158"/>
                <a:gd name="T49" fmla="*/ 41 h 158"/>
                <a:gd name="T50" fmla="*/ 59 w 158"/>
                <a:gd name="T51" fmla="*/ 12 h 158"/>
                <a:gd name="T52" fmla="*/ 108 w 158"/>
                <a:gd name="T53" fmla="*/ 49 h 158"/>
                <a:gd name="T54" fmla="*/ 145 w 158"/>
                <a:gd name="T55" fmla="*/ 116 h 158"/>
                <a:gd name="T56" fmla="*/ 112 w 158"/>
                <a:gd name="T57" fmla="*/ 120 h 158"/>
                <a:gd name="T58" fmla="*/ 112 w 158"/>
                <a:gd name="T59" fmla="*/ 104 h 158"/>
                <a:gd name="T60" fmla="*/ 101 w 158"/>
                <a:gd name="T61" fmla="*/ 82 h 158"/>
                <a:gd name="T62" fmla="*/ 108 w 158"/>
                <a:gd name="T63" fmla="*/ 89 h 158"/>
                <a:gd name="T64" fmla="*/ 101 w 158"/>
                <a:gd name="T65" fmla="*/ 73 h 158"/>
                <a:gd name="T66" fmla="*/ 97 w 158"/>
                <a:gd name="T67" fmla="*/ 67 h 158"/>
                <a:gd name="T68" fmla="*/ 93 w 158"/>
                <a:gd name="T69" fmla="*/ 73 h 158"/>
                <a:gd name="T70" fmla="*/ 93 w 158"/>
                <a:gd name="T71" fmla="*/ 98 h 158"/>
                <a:gd name="T72" fmla="*/ 53 w 158"/>
                <a:gd name="T73" fmla="*/ 95 h 158"/>
                <a:gd name="T74" fmla="*/ 102 w 158"/>
                <a:gd name="T75" fmla="*/ 107 h 158"/>
                <a:gd name="T76" fmla="*/ 101 w 158"/>
                <a:gd name="T77" fmla="*/ 100 h 158"/>
                <a:gd name="T78" fmla="*/ 102 w 158"/>
                <a:gd name="T79" fmla="*/ 107 h 158"/>
                <a:gd name="T80" fmla="*/ 91 w 158"/>
                <a:gd name="T81" fmla="*/ 86 h 158"/>
                <a:gd name="T82" fmla="*/ 93 w 158"/>
                <a:gd name="T83" fmla="*/ 89 h 158"/>
                <a:gd name="T84" fmla="*/ 8 w 158"/>
                <a:gd name="T85" fmla="*/ 86 h 158"/>
                <a:gd name="T86" fmla="*/ 22 w 158"/>
                <a:gd name="T87" fmla="*/ 140 h 158"/>
                <a:gd name="T88" fmla="*/ 117 w 158"/>
                <a:gd name="T89" fmla="*/ 141 h 158"/>
                <a:gd name="T90" fmla="*/ 32 w 158"/>
                <a:gd name="T91" fmla="*/ 132 h 158"/>
                <a:gd name="T92" fmla="*/ 94 w 158"/>
                <a:gd name="T93" fmla="*/ 113 h 158"/>
                <a:gd name="T94" fmla="*/ 99 w 158"/>
                <a:gd name="T95" fmla="*/ 123 h 158"/>
                <a:gd name="T96" fmla="*/ 63 w 158"/>
                <a:gd name="T97" fmla="*/ 118 h 158"/>
                <a:gd name="T98" fmla="*/ 62 w 158"/>
                <a:gd name="T99" fmla="*/ 126 h 158"/>
                <a:gd name="T100" fmla="*/ 95 w 158"/>
                <a:gd name="T101" fmla="*/ 132 h 158"/>
                <a:gd name="T102" fmla="*/ 109 w 158"/>
                <a:gd name="T103" fmla="*/ 129 h 158"/>
                <a:gd name="T104" fmla="*/ 135 w 158"/>
                <a:gd name="T105" fmla="*/ 123 h 158"/>
                <a:gd name="T106" fmla="*/ 117 w 158"/>
                <a:gd name="T107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8" h="158">
                  <a:moveTo>
                    <a:pt x="158" y="127"/>
                  </a:moveTo>
                  <a:cubicBezTo>
                    <a:pt x="157" y="124"/>
                    <a:pt x="155" y="122"/>
                    <a:pt x="152" y="120"/>
                  </a:cubicBezTo>
                  <a:cubicBezTo>
                    <a:pt x="153" y="117"/>
                    <a:pt x="153" y="114"/>
                    <a:pt x="153" y="111"/>
                  </a:cubicBezTo>
                  <a:cubicBezTo>
                    <a:pt x="153" y="95"/>
                    <a:pt x="130" y="64"/>
                    <a:pt x="119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5" y="49"/>
                    <a:pt x="127" y="48"/>
                    <a:pt x="127" y="45"/>
                  </a:cubicBezTo>
                  <a:cubicBezTo>
                    <a:pt x="127" y="43"/>
                    <a:pt x="125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31" y="34"/>
                    <a:pt x="143" y="22"/>
                    <a:pt x="144" y="13"/>
                  </a:cubicBezTo>
                  <a:cubicBezTo>
                    <a:pt x="144" y="11"/>
                    <a:pt x="143" y="8"/>
                    <a:pt x="142" y="6"/>
                  </a:cubicBezTo>
                  <a:cubicBezTo>
                    <a:pt x="136" y="0"/>
                    <a:pt x="123" y="7"/>
                    <a:pt x="114" y="14"/>
                  </a:cubicBezTo>
                  <a:cubicBezTo>
                    <a:pt x="108" y="7"/>
                    <a:pt x="102" y="0"/>
                    <a:pt x="97" y="0"/>
                  </a:cubicBezTo>
                  <a:cubicBezTo>
                    <a:pt x="92" y="0"/>
                    <a:pt x="86" y="7"/>
                    <a:pt x="81" y="14"/>
                  </a:cubicBezTo>
                  <a:cubicBezTo>
                    <a:pt x="72" y="7"/>
                    <a:pt x="58" y="0"/>
                    <a:pt x="53" y="6"/>
                  </a:cubicBezTo>
                  <a:cubicBezTo>
                    <a:pt x="51" y="8"/>
                    <a:pt x="50" y="11"/>
                    <a:pt x="51" y="13"/>
                  </a:cubicBezTo>
                  <a:cubicBezTo>
                    <a:pt x="52" y="22"/>
                    <a:pt x="64" y="34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9" y="41"/>
                    <a:pt x="67" y="43"/>
                    <a:pt x="67" y="45"/>
                  </a:cubicBezTo>
                  <a:cubicBezTo>
                    <a:pt x="67" y="48"/>
                    <a:pt x="69" y="49"/>
                    <a:pt x="71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67" y="60"/>
                    <a:pt x="51" y="80"/>
                    <a:pt x="45" y="94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41" y="91"/>
                    <a:pt x="41" y="89"/>
                    <a:pt x="42" y="87"/>
                  </a:cubicBezTo>
                  <a:cubicBezTo>
                    <a:pt x="42" y="86"/>
                    <a:pt x="41" y="85"/>
                    <a:pt x="40" y="84"/>
                  </a:cubicBezTo>
                  <a:cubicBezTo>
                    <a:pt x="34" y="78"/>
                    <a:pt x="11" y="78"/>
                    <a:pt x="4" y="78"/>
                  </a:cubicBezTo>
                  <a:cubicBezTo>
                    <a:pt x="3" y="78"/>
                    <a:pt x="2" y="78"/>
                    <a:pt x="1" y="79"/>
                  </a:cubicBezTo>
                  <a:cubicBezTo>
                    <a:pt x="0" y="80"/>
                    <a:pt x="0" y="81"/>
                    <a:pt x="0" y="82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6"/>
                    <a:pt x="2" y="148"/>
                    <a:pt x="4" y="148"/>
                  </a:cubicBezTo>
                  <a:cubicBezTo>
                    <a:pt x="25" y="148"/>
                    <a:pt x="25" y="148"/>
                    <a:pt x="25" y="148"/>
                  </a:cubicBezTo>
                  <a:cubicBezTo>
                    <a:pt x="26" y="148"/>
                    <a:pt x="28" y="147"/>
                    <a:pt x="28" y="145"/>
                  </a:cubicBezTo>
                  <a:cubicBezTo>
                    <a:pt x="29" y="145"/>
                    <a:pt x="29" y="143"/>
                    <a:pt x="30" y="140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80" y="157"/>
                    <a:pt x="84" y="158"/>
                    <a:pt x="88" y="158"/>
                  </a:cubicBezTo>
                  <a:cubicBezTo>
                    <a:pt x="95" y="158"/>
                    <a:pt x="103" y="155"/>
                    <a:pt x="120" y="148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2"/>
                    <a:pt x="158" y="131"/>
                    <a:pt x="158" y="130"/>
                  </a:cubicBezTo>
                  <a:cubicBezTo>
                    <a:pt x="158" y="129"/>
                    <a:pt x="158" y="128"/>
                    <a:pt x="158" y="127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61" y="11"/>
                    <a:pt x="71" y="16"/>
                    <a:pt x="79" y="23"/>
                  </a:cubicBezTo>
                  <a:cubicBezTo>
                    <a:pt x="80" y="23"/>
                    <a:pt x="81" y="24"/>
                    <a:pt x="82" y="23"/>
                  </a:cubicBezTo>
                  <a:cubicBezTo>
                    <a:pt x="83" y="23"/>
                    <a:pt x="84" y="23"/>
                    <a:pt x="85" y="22"/>
                  </a:cubicBezTo>
                  <a:cubicBezTo>
                    <a:pt x="89" y="15"/>
                    <a:pt x="95" y="9"/>
                    <a:pt x="97" y="8"/>
                  </a:cubicBezTo>
                  <a:cubicBezTo>
                    <a:pt x="99" y="9"/>
                    <a:pt x="105" y="15"/>
                    <a:pt x="110" y="22"/>
                  </a:cubicBezTo>
                  <a:cubicBezTo>
                    <a:pt x="110" y="23"/>
                    <a:pt x="111" y="23"/>
                    <a:pt x="112" y="23"/>
                  </a:cubicBezTo>
                  <a:cubicBezTo>
                    <a:pt x="113" y="24"/>
                    <a:pt x="114" y="23"/>
                    <a:pt x="115" y="23"/>
                  </a:cubicBezTo>
                  <a:cubicBezTo>
                    <a:pt x="123" y="16"/>
                    <a:pt x="133" y="11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9"/>
                    <a:pt x="120" y="33"/>
                    <a:pt x="109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74" y="33"/>
                    <a:pt x="59" y="19"/>
                    <a:pt x="59" y="12"/>
                  </a:cubicBezTo>
                  <a:close/>
                  <a:moveTo>
                    <a:pt x="86" y="49"/>
                  </a:moveTo>
                  <a:cubicBezTo>
                    <a:pt x="108" y="49"/>
                    <a:pt x="108" y="49"/>
                    <a:pt x="108" y="49"/>
                  </a:cubicBezTo>
                  <a:cubicBezTo>
                    <a:pt x="120" y="63"/>
                    <a:pt x="145" y="98"/>
                    <a:pt x="145" y="111"/>
                  </a:cubicBezTo>
                  <a:cubicBezTo>
                    <a:pt x="145" y="112"/>
                    <a:pt x="145" y="114"/>
                    <a:pt x="145" y="116"/>
                  </a:cubicBezTo>
                  <a:cubicBezTo>
                    <a:pt x="141" y="114"/>
                    <a:pt x="137" y="114"/>
                    <a:pt x="133" y="115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2" y="117"/>
                    <a:pt x="110" y="114"/>
                    <a:pt x="109" y="112"/>
                  </a:cubicBezTo>
                  <a:cubicBezTo>
                    <a:pt x="111" y="110"/>
                    <a:pt x="112" y="107"/>
                    <a:pt x="112" y="104"/>
                  </a:cubicBezTo>
                  <a:cubicBezTo>
                    <a:pt x="112" y="100"/>
                    <a:pt x="110" y="95"/>
                    <a:pt x="101" y="92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3" y="83"/>
                    <a:pt x="103" y="84"/>
                    <a:pt x="104" y="85"/>
                  </a:cubicBezTo>
                  <a:cubicBezTo>
                    <a:pt x="104" y="88"/>
                    <a:pt x="106" y="89"/>
                    <a:pt x="108" y="89"/>
                  </a:cubicBezTo>
                  <a:cubicBezTo>
                    <a:pt x="110" y="89"/>
                    <a:pt x="112" y="87"/>
                    <a:pt x="112" y="85"/>
                  </a:cubicBezTo>
                  <a:cubicBezTo>
                    <a:pt x="111" y="79"/>
                    <a:pt x="107" y="75"/>
                    <a:pt x="101" y="73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1" y="69"/>
                    <a:pt x="99" y="67"/>
                    <a:pt x="97" y="67"/>
                  </a:cubicBezTo>
                  <a:cubicBezTo>
                    <a:pt x="95" y="67"/>
                    <a:pt x="93" y="69"/>
                    <a:pt x="93" y="7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7" y="75"/>
                    <a:pt x="83" y="80"/>
                    <a:pt x="83" y="86"/>
                  </a:cubicBezTo>
                  <a:cubicBezTo>
                    <a:pt x="83" y="90"/>
                    <a:pt x="85" y="95"/>
                    <a:pt x="93" y="98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1" y="80"/>
                    <a:pt x="81" y="55"/>
                    <a:pt x="86" y="49"/>
                  </a:cubicBezTo>
                  <a:close/>
                  <a:moveTo>
                    <a:pt x="102" y="107"/>
                  </a:moveTo>
                  <a:cubicBezTo>
                    <a:pt x="102" y="107"/>
                    <a:pt x="102" y="107"/>
                    <a:pt x="101" y="107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3" y="101"/>
                    <a:pt x="104" y="103"/>
                    <a:pt x="104" y="104"/>
                  </a:cubicBezTo>
                  <a:cubicBezTo>
                    <a:pt x="104" y="105"/>
                    <a:pt x="103" y="106"/>
                    <a:pt x="102" y="107"/>
                  </a:cubicBezTo>
                  <a:close/>
                  <a:moveTo>
                    <a:pt x="93" y="89"/>
                  </a:moveTo>
                  <a:cubicBezTo>
                    <a:pt x="92" y="89"/>
                    <a:pt x="91" y="87"/>
                    <a:pt x="91" y="86"/>
                  </a:cubicBezTo>
                  <a:cubicBezTo>
                    <a:pt x="91" y="84"/>
                    <a:pt x="92" y="83"/>
                    <a:pt x="93" y="82"/>
                  </a:cubicBezTo>
                  <a:lnTo>
                    <a:pt x="93" y="89"/>
                  </a:lnTo>
                  <a:close/>
                  <a:moveTo>
                    <a:pt x="8" y="140"/>
                  </a:moveTo>
                  <a:cubicBezTo>
                    <a:pt x="8" y="86"/>
                    <a:pt x="8" y="86"/>
                    <a:pt x="8" y="86"/>
                  </a:cubicBezTo>
                  <a:cubicBezTo>
                    <a:pt x="19" y="86"/>
                    <a:pt x="29" y="87"/>
                    <a:pt x="33" y="89"/>
                  </a:cubicBezTo>
                  <a:cubicBezTo>
                    <a:pt x="31" y="104"/>
                    <a:pt x="24" y="131"/>
                    <a:pt x="22" y="140"/>
                  </a:cubicBezTo>
                  <a:lnTo>
                    <a:pt x="8" y="140"/>
                  </a:lnTo>
                  <a:close/>
                  <a:moveTo>
                    <a:pt x="117" y="141"/>
                  </a:moveTo>
                  <a:cubicBezTo>
                    <a:pt x="90" y="152"/>
                    <a:pt x="89" y="152"/>
                    <a:pt x="77" y="148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4" y="123"/>
                    <a:pt x="37" y="111"/>
                    <a:pt x="39" y="100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101" y="114"/>
                    <a:pt x="104" y="117"/>
                    <a:pt x="104" y="122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96" y="124"/>
                    <a:pt x="94" y="124"/>
                    <a:pt x="92" y="124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1" y="118"/>
                    <a:pt x="59" y="119"/>
                    <a:pt x="59" y="121"/>
                  </a:cubicBezTo>
                  <a:cubicBezTo>
                    <a:pt x="58" y="123"/>
                    <a:pt x="60" y="125"/>
                    <a:pt x="62" y="126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2" y="132"/>
                    <a:pt x="93" y="132"/>
                    <a:pt x="95" y="132"/>
                  </a:cubicBezTo>
                  <a:cubicBezTo>
                    <a:pt x="97" y="132"/>
                    <a:pt x="99" y="132"/>
                    <a:pt x="101" y="131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0" y="122"/>
                    <a:pt x="145" y="123"/>
                    <a:pt x="148" y="127"/>
                  </a:cubicBezTo>
                  <a:lnTo>
                    <a:pt x="117" y="1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0" name="Group 79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1498589" y="3073992"/>
            <a:ext cx="3171195" cy="925693"/>
            <a:chOff x="2149654" y="5504057"/>
            <a:chExt cx="6342390" cy="1851385"/>
          </a:xfrm>
        </p:grpSpPr>
        <p:grpSp>
          <p:nvGrpSpPr>
            <p:cNvPr id="81" name="Group 80"/>
            <p:cNvGrpSpPr/>
            <p:nvPr/>
          </p:nvGrpSpPr>
          <p:grpSpPr>
            <a:xfrm>
              <a:off x="2149654" y="5504057"/>
              <a:ext cx="6342390" cy="1851385"/>
              <a:chOff x="2149654" y="3465458"/>
              <a:chExt cx="6342390" cy="1851385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2149654" y="3465458"/>
                <a:ext cx="6342390" cy="1851385"/>
              </a:xfrm>
              <a:prstGeom prst="roundRect">
                <a:avLst>
                  <a:gd name="adj" fmla="val 5248"/>
                </a:avLst>
              </a:prstGeom>
              <a:noFill/>
              <a:ln w="38100">
                <a:gradFill flip="none" rotWithShape="1"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3808946" y="3662688"/>
                <a:ext cx="4446824" cy="1638426"/>
                <a:chOff x="14634376" y="4095800"/>
                <a:chExt cx="4865541" cy="1638426"/>
              </a:xfrm>
            </p:grpSpPr>
            <p:sp>
              <p:nvSpPr>
                <p:cNvPr id="85" name="TextBox 84"/>
                <p:cNvSpPr txBox="1"/>
                <p:nvPr/>
              </p:nvSpPr>
              <p:spPr>
                <a:xfrm>
                  <a:off x="14634376" y="4592497"/>
                  <a:ext cx="4865541" cy="1141729"/>
                </a:xfrm>
                <a:prstGeom prst="rect">
                  <a:avLst/>
                </a:prstGeom>
                <a:noFill/>
              </p:spPr>
              <p:txBody>
                <a:bodyPr wrap="square" lIns="109710" tIns="54855" rIns="109710" bIns="54855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即可开启</a:t>
                  </a:r>
                  <a:r>
                    <a:rPr lang="en-US" altLang="zh-CN" sz="1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“</a:t>
                  </a:r>
                  <a:r>
                    <a:rPr lang="zh-CN" altLang="en-US" sz="1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低流量模式</a:t>
                  </a:r>
                  <a:r>
                    <a:rPr lang="en-US" altLang="zh-CN" sz="1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”/“</a:t>
                  </a:r>
                  <a:r>
                    <a:rPr lang="zh-CN" altLang="en-US" sz="1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自适应系统深浅模式</a:t>
                  </a:r>
                  <a:r>
                    <a:rPr lang="en-US" altLang="zh-CN" sz="10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”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14634376" y="4095800"/>
                  <a:ext cx="3657600" cy="671830"/>
                </a:xfrm>
                <a:prstGeom prst="rect">
                  <a:avLst/>
                </a:prstGeom>
                <a:noFill/>
              </p:spPr>
              <p:txBody>
                <a:bodyPr wrap="square" lIns="91422" tIns="45711" rIns="91422" bIns="45711" rtlCol="0">
                  <a:spAutoFit/>
                </a:bodyPr>
                <a:lstStyle/>
                <a:p>
                  <a:r>
                    <a:rPr lang="en-US" altLang="id-ID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2.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点击滑动按钮</a:t>
                  </a:r>
                </a:p>
              </p:txBody>
            </p:sp>
          </p:grpSp>
        </p:grpSp>
        <p:sp>
          <p:nvSpPr>
            <p:cNvPr id="82" name="Freeform 18"/>
            <p:cNvSpPr>
              <a:spLocks noEditPoints="1"/>
            </p:cNvSpPr>
            <p:nvPr/>
          </p:nvSpPr>
          <p:spPr bwMode="auto">
            <a:xfrm>
              <a:off x="2671392" y="6120980"/>
              <a:ext cx="620713" cy="617538"/>
            </a:xfrm>
            <a:custGeom>
              <a:avLst/>
              <a:gdLst>
                <a:gd name="T0" fmla="*/ 119 w 159"/>
                <a:gd name="T1" fmla="*/ 35 h 158"/>
                <a:gd name="T2" fmla="*/ 132 w 159"/>
                <a:gd name="T3" fmla="*/ 16 h 158"/>
                <a:gd name="T4" fmla="*/ 111 w 159"/>
                <a:gd name="T5" fmla="*/ 1 h 158"/>
                <a:gd name="T6" fmla="*/ 17 w 159"/>
                <a:gd name="T7" fmla="*/ 15 h 158"/>
                <a:gd name="T8" fmla="*/ 0 w 159"/>
                <a:gd name="T9" fmla="*/ 19 h 158"/>
                <a:gd name="T10" fmla="*/ 17 w 159"/>
                <a:gd name="T11" fmla="*/ 23 h 158"/>
                <a:gd name="T12" fmla="*/ 16 w 159"/>
                <a:gd name="T13" fmla="*/ 97 h 158"/>
                <a:gd name="T14" fmla="*/ 6 w 159"/>
                <a:gd name="T15" fmla="*/ 106 h 158"/>
                <a:gd name="T16" fmla="*/ 13 w 159"/>
                <a:gd name="T17" fmla="*/ 125 h 158"/>
                <a:gd name="T18" fmla="*/ 26 w 159"/>
                <a:gd name="T19" fmla="*/ 125 h 158"/>
                <a:gd name="T20" fmla="*/ 33 w 159"/>
                <a:gd name="T21" fmla="*/ 106 h 158"/>
                <a:gd name="T22" fmla="*/ 24 w 159"/>
                <a:gd name="T23" fmla="*/ 97 h 158"/>
                <a:gd name="T24" fmla="*/ 109 w 159"/>
                <a:gd name="T25" fmla="*/ 35 h 158"/>
                <a:gd name="T26" fmla="*/ 72 w 159"/>
                <a:gd name="T27" fmla="*/ 102 h 158"/>
                <a:gd name="T28" fmla="*/ 94 w 159"/>
                <a:gd name="T29" fmla="*/ 138 h 158"/>
                <a:gd name="T30" fmla="*/ 138 w 159"/>
                <a:gd name="T31" fmla="*/ 134 h 158"/>
                <a:gd name="T32" fmla="*/ 158 w 159"/>
                <a:gd name="T33" fmla="*/ 97 h 158"/>
                <a:gd name="T34" fmla="*/ 27 w 159"/>
                <a:gd name="T35" fmla="*/ 112 h 158"/>
                <a:gd name="T36" fmla="*/ 20 w 159"/>
                <a:gd name="T37" fmla="*/ 120 h 158"/>
                <a:gd name="T38" fmla="*/ 19 w 159"/>
                <a:gd name="T39" fmla="*/ 120 h 158"/>
                <a:gd name="T40" fmla="*/ 11 w 159"/>
                <a:gd name="T41" fmla="*/ 112 h 158"/>
                <a:gd name="T42" fmla="*/ 19 w 159"/>
                <a:gd name="T43" fmla="*/ 104 h 158"/>
                <a:gd name="T44" fmla="*/ 20 w 159"/>
                <a:gd name="T45" fmla="*/ 104 h 158"/>
                <a:gd name="T46" fmla="*/ 8 w 159"/>
                <a:gd name="T47" fmla="*/ 19 h 158"/>
                <a:gd name="T48" fmla="*/ 10 w 159"/>
                <a:gd name="T49" fmla="*/ 19 h 158"/>
                <a:gd name="T50" fmla="*/ 114 w 159"/>
                <a:gd name="T51" fmla="*/ 10 h 158"/>
                <a:gd name="T52" fmla="*/ 114 w 159"/>
                <a:gd name="T53" fmla="*/ 29 h 158"/>
                <a:gd name="T54" fmla="*/ 114 w 159"/>
                <a:gd name="T55" fmla="*/ 10 h 158"/>
                <a:gd name="T56" fmla="*/ 98 w 159"/>
                <a:gd name="T57" fmla="*/ 130 h 158"/>
                <a:gd name="T58" fmla="*/ 110 w 159"/>
                <a:gd name="T59" fmla="*/ 48 h 158"/>
                <a:gd name="T60" fmla="*/ 114 w 159"/>
                <a:gd name="T61" fmla="*/ 88 h 158"/>
                <a:gd name="T62" fmla="*/ 118 w 159"/>
                <a:gd name="T63" fmla="*/ 48 h 158"/>
                <a:gd name="T64" fmla="*/ 130 w 159"/>
                <a:gd name="T65" fmla="*/ 130 h 158"/>
                <a:gd name="T66" fmla="*/ 149 w 159"/>
                <a:gd name="T67" fmla="*/ 158 h 158"/>
                <a:gd name="T68" fmla="*/ 75 w 159"/>
                <a:gd name="T69" fmla="*/ 154 h 158"/>
                <a:gd name="T70" fmla="*/ 149 w 159"/>
                <a:gd name="T71" fmla="*/ 15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9" h="158">
                  <a:moveTo>
                    <a:pt x="158" y="97"/>
                  </a:moveTo>
                  <a:cubicBezTo>
                    <a:pt x="119" y="35"/>
                    <a:pt x="119" y="35"/>
                    <a:pt x="119" y="35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4" y="20"/>
                    <a:pt x="134" y="18"/>
                    <a:pt x="132" y="16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0"/>
                    <a:pt x="113" y="0"/>
                    <a:pt x="111" y="1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2"/>
                    <a:pt x="13" y="10"/>
                    <a:pt x="9" y="10"/>
                  </a:cubicBezTo>
                  <a:cubicBezTo>
                    <a:pt x="4" y="10"/>
                    <a:pt x="0" y="14"/>
                    <a:pt x="0" y="19"/>
                  </a:cubicBezTo>
                  <a:cubicBezTo>
                    <a:pt x="0" y="24"/>
                    <a:pt x="4" y="28"/>
                    <a:pt x="9" y="28"/>
                  </a:cubicBezTo>
                  <a:cubicBezTo>
                    <a:pt x="13" y="28"/>
                    <a:pt x="16" y="26"/>
                    <a:pt x="17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36" y="36"/>
                    <a:pt x="16" y="64"/>
                    <a:pt x="16" y="97"/>
                  </a:cubicBezTo>
                  <a:cubicBezTo>
                    <a:pt x="15" y="97"/>
                    <a:pt x="14" y="98"/>
                    <a:pt x="13" y="99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3" y="109"/>
                    <a:pt x="3" y="115"/>
                    <a:pt x="6" y="118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5" y="127"/>
                    <a:pt x="17" y="128"/>
                    <a:pt x="19" y="128"/>
                  </a:cubicBezTo>
                  <a:cubicBezTo>
                    <a:pt x="22" y="128"/>
                    <a:pt x="24" y="127"/>
                    <a:pt x="26" y="125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6" y="115"/>
                    <a:pt x="36" y="109"/>
                    <a:pt x="33" y="106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98"/>
                    <a:pt x="24" y="97"/>
                    <a:pt x="24" y="97"/>
                  </a:cubicBezTo>
                  <a:cubicBezTo>
                    <a:pt x="25" y="57"/>
                    <a:pt x="57" y="24"/>
                    <a:pt x="98" y="23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9"/>
                    <a:pt x="70" y="101"/>
                    <a:pt x="72" y="102"/>
                  </a:cubicBezTo>
                  <a:cubicBezTo>
                    <a:pt x="83" y="111"/>
                    <a:pt x="90" y="119"/>
                    <a:pt x="90" y="134"/>
                  </a:cubicBezTo>
                  <a:cubicBezTo>
                    <a:pt x="90" y="136"/>
                    <a:pt x="92" y="138"/>
                    <a:pt x="94" y="138"/>
                  </a:cubicBezTo>
                  <a:cubicBezTo>
                    <a:pt x="134" y="138"/>
                    <a:pt x="134" y="138"/>
                    <a:pt x="134" y="138"/>
                  </a:cubicBezTo>
                  <a:cubicBezTo>
                    <a:pt x="136" y="138"/>
                    <a:pt x="138" y="136"/>
                    <a:pt x="138" y="134"/>
                  </a:cubicBezTo>
                  <a:cubicBezTo>
                    <a:pt x="138" y="119"/>
                    <a:pt x="145" y="111"/>
                    <a:pt x="157" y="102"/>
                  </a:cubicBezTo>
                  <a:cubicBezTo>
                    <a:pt x="158" y="101"/>
                    <a:pt x="159" y="99"/>
                    <a:pt x="158" y="97"/>
                  </a:cubicBezTo>
                  <a:close/>
                  <a:moveTo>
                    <a:pt x="27" y="111"/>
                  </a:moveTo>
                  <a:cubicBezTo>
                    <a:pt x="27" y="112"/>
                    <a:pt x="27" y="112"/>
                    <a:pt x="27" y="112"/>
                  </a:cubicBezTo>
                  <a:cubicBezTo>
                    <a:pt x="27" y="112"/>
                    <a:pt x="27" y="112"/>
                    <a:pt x="27" y="113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120"/>
                    <a:pt x="19" y="120"/>
                    <a:pt x="19" y="120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1" y="112"/>
                    <a:pt x="11" y="112"/>
                    <a:pt x="11" y="112"/>
                  </a:cubicBezTo>
                  <a:cubicBezTo>
                    <a:pt x="11" y="112"/>
                    <a:pt x="11" y="112"/>
                    <a:pt x="12" y="111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27" y="111"/>
                  </a:lnTo>
                  <a:close/>
                  <a:moveTo>
                    <a:pt x="8" y="19"/>
                  </a:moveTo>
                  <a:cubicBezTo>
                    <a:pt x="8" y="19"/>
                    <a:pt x="9" y="18"/>
                    <a:pt x="9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0" y="20"/>
                    <a:pt x="8" y="20"/>
                    <a:pt x="8" y="19"/>
                  </a:cubicBezTo>
                  <a:close/>
                  <a:moveTo>
                    <a:pt x="114" y="10"/>
                  </a:moveTo>
                  <a:cubicBezTo>
                    <a:pt x="124" y="19"/>
                    <a:pt x="124" y="19"/>
                    <a:pt x="124" y="1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05" y="19"/>
                    <a:pt x="105" y="19"/>
                    <a:pt x="105" y="19"/>
                  </a:cubicBezTo>
                  <a:lnTo>
                    <a:pt x="114" y="10"/>
                  </a:lnTo>
                  <a:close/>
                  <a:moveTo>
                    <a:pt x="130" y="130"/>
                  </a:moveTo>
                  <a:cubicBezTo>
                    <a:pt x="98" y="130"/>
                    <a:pt x="98" y="130"/>
                    <a:pt x="98" y="130"/>
                  </a:cubicBezTo>
                  <a:cubicBezTo>
                    <a:pt x="97" y="115"/>
                    <a:pt x="89" y="106"/>
                    <a:pt x="80" y="9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84"/>
                    <a:pt x="110" y="84"/>
                    <a:pt x="110" y="84"/>
                  </a:cubicBezTo>
                  <a:cubicBezTo>
                    <a:pt x="110" y="86"/>
                    <a:pt x="112" y="88"/>
                    <a:pt x="114" y="88"/>
                  </a:cubicBezTo>
                  <a:cubicBezTo>
                    <a:pt x="116" y="88"/>
                    <a:pt x="118" y="86"/>
                    <a:pt x="118" y="84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0" y="106"/>
                    <a:pt x="132" y="115"/>
                    <a:pt x="130" y="130"/>
                  </a:cubicBezTo>
                  <a:close/>
                  <a:moveTo>
                    <a:pt x="153" y="154"/>
                  </a:moveTo>
                  <a:cubicBezTo>
                    <a:pt x="153" y="156"/>
                    <a:pt x="151" y="158"/>
                    <a:pt x="14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7" y="158"/>
                    <a:pt x="75" y="156"/>
                    <a:pt x="75" y="154"/>
                  </a:cubicBezTo>
                  <a:cubicBezTo>
                    <a:pt x="75" y="152"/>
                    <a:pt x="77" y="150"/>
                    <a:pt x="79" y="150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1" y="150"/>
                    <a:pt x="153" y="152"/>
                    <a:pt x="153" y="1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8" name="Text Placeholder 2"/>
          <p:cNvSpPr txBox="1"/>
          <p:nvPr/>
        </p:nvSpPr>
        <p:spPr>
          <a:xfrm>
            <a:off x="1355725" y="1143635"/>
            <a:ext cx="6207760" cy="103060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进入</a:t>
            </a:r>
            <a:r>
              <a:rPr lang="en-US" altLang="zh-CN" sz="3600" dirty="0">
                <a:solidFill>
                  <a:schemeClr val="tx2">
                    <a:lumMod val="50000"/>
                  </a:schemeClr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“</a:t>
            </a: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设置中心</a:t>
            </a:r>
            <a:r>
              <a:rPr lang="en-US" altLang="zh-CN" sz="3600" dirty="0">
                <a:solidFill>
                  <a:schemeClr val="tx2">
                    <a:lumMod val="50000"/>
                  </a:schemeClr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”</a:t>
            </a:r>
          </a:p>
        </p:txBody>
      </p:sp>
      <p:sp>
        <p:nvSpPr>
          <p:cNvPr id="90" name="矩形 89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1512352" y="1881172"/>
            <a:ext cx="1317812" cy="3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80" y="511810"/>
            <a:ext cx="2983865" cy="600519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占位符 1" descr="C:/Users/YOGA/Documents/xwechat_files/wxid_245f5hea2e2812_96da/temp/InputTemp/31512fe1-dab8-4a65-bc6d-d31701b2c996.png31512fe1-dab8-4a65-bc6d-d31701b2c996"/>
          <p:cNvPicPr>
            <a:picLocks noGrp="1" noChangeAspect="1"/>
          </p:cNvPicPr>
          <p:nvPr/>
        </p:nvPicPr>
        <p:blipFill>
          <a:blip r:embed="rId4"/>
          <a:srcRect t="282" b="282"/>
          <a:stretch>
            <a:fillRect/>
          </a:stretch>
        </p:blipFill>
        <p:spPr>
          <a:xfrm>
            <a:off x="7721600" y="615315"/>
            <a:ext cx="2644140" cy="574230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9" name="矩形: 圆角 17"/>
          <p:cNvSpPr/>
          <p:nvPr/>
        </p:nvSpPr>
        <p:spPr>
          <a:xfrm>
            <a:off x="10027285" y="930275"/>
            <a:ext cx="338455" cy="2965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4385465" y="1123950"/>
            <a:ext cx="5538470" cy="138811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占位符 1" descr="C:/Users/YOGA/Documents/xwechat_files/wxid_245f5hea2e2812_96da/temp/InputTemp/a8fa511c-c924-454a-81a7-9066045debcb.pnga8fa511c-c924-454a-81a7-9066045debcb"/>
          <p:cNvPicPr>
            <a:picLocks noGrp="1" noChangeAspect="1"/>
          </p:cNvPicPr>
          <p:nvPr/>
        </p:nvPicPr>
        <p:blipFill>
          <a:blip r:embed="rId5"/>
          <a:srcRect l="780" r="780"/>
          <a:stretch>
            <a:fillRect/>
          </a:stretch>
        </p:blipFill>
        <p:spPr>
          <a:xfrm>
            <a:off x="7735570" y="666750"/>
            <a:ext cx="2644140" cy="574230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5" name="图片占位符 1" descr="C:/Users/YOGA/Documents/xwechat_files/wxid_245f5hea2e2812_96da/temp/InputTemp/70db2de7-4cb8-451f-ba98-555cf134f84d.png70db2de7-4cb8-451f-ba98-555cf134f84d"/>
          <p:cNvPicPr>
            <a:picLocks noGrp="1" noChangeAspect="1"/>
          </p:cNvPicPr>
          <p:nvPr/>
        </p:nvPicPr>
        <p:blipFill>
          <a:blip r:embed="rId6"/>
          <a:srcRect l="823" r="682"/>
          <a:stretch>
            <a:fillRect/>
          </a:stretch>
        </p:blipFill>
        <p:spPr>
          <a:xfrm>
            <a:off x="7717790" y="666750"/>
            <a:ext cx="2644140" cy="574230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3" name="矩形: 圆角 17"/>
          <p:cNvSpPr/>
          <p:nvPr/>
        </p:nvSpPr>
        <p:spPr>
          <a:xfrm>
            <a:off x="9843770" y="1752600"/>
            <a:ext cx="486410" cy="2679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444520" y="1959610"/>
            <a:ext cx="5368925" cy="126492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4641370" y="2740660"/>
            <a:ext cx="5386070" cy="166687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: 圆角 17"/>
          <p:cNvSpPr/>
          <p:nvPr/>
        </p:nvSpPr>
        <p:spPr>
          <a:xfrm>
            <a:off x="10055225" y="2546350"/>
            <a:ext cx="249555" cy="2381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占位符 1" descr="C:/Users/YOGA/Documents/xwechat_files/wxid_245f5hea2e2812_96da/temp/InputTemp/fcdbe226-f642-4c5c-a318-02b00315b72c.pngfcdbe226-f642-4c5c-a318-02b00315b72c"/>
          <p:cNvPicPr>
            <a:picLocks noGrp="1" noChangeAspect="1"/>
          </p:cNvPicPr>
          <p:nvPr/>
        </p:nvPicPr>
        <p:blipFill>
          <a:blip r:embed="rId7"/>
          <a:srcRect l="1283" r="1283"/>
          <a:stretch>
            <a:fillRect/>
          </a:stretch>
        </p:blipFill>
        <p:spPr>
          <a:xfrm>
            <a:off x="7717790" y="666750"/>
            <a:ext cx="2644140" cy="574230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4" name="矩形: 圆角 17"/>
          <p:cNvSpPr/>
          <p:nvPr/>
        </p:nvSpPr>
        <p:spPr>
          <a:xfrm>
            <a:off x="7804785" y="930275"/>
            <a:ext cx="338455" cy="2965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占位符 1" descr="C:/Users/YOGA/Documents/xwechat_files/wxid_245f5hea2e2812_96da/temp/InputTemp/0fbeb301-5b8a-42bb-8323-087ecf2f4824.png0fbeb301-5b8a-42bb-8323-087ecf2f4824"/>
          <p:cNvPicPr>
            <a:picLocks noGrp="1" noChangeAspect="1"/>
          </p:cNvPicPr>
          <p:nvPr/>
        </p:nvPicPr>
        <p:blipFill>
          <a:blip r:embed="rId8"/>
          <a:srcRect l="1094" r="1094"/>
          <a:stretch>
            <a:fillRect/>
          </a:stretch>
        </p:blipFill>
        <p:spPr>
          <a:xfrm>
            <a:off x="7735570" y="615315"/>
            <a:ext cx="2644140" cy="574230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矩形: 圆角 17"/>
          <p:cNvSpPr/>
          <p:nvPr/>
        </p:nvSpPr>
        <p:spPr>
          <a:xfrm>
            <a:off x="10073640" y="2914650"/>
            <a:ext cx="212090" cy="1898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761385" y="3074035"/>
            <a:ext cx="5266055" cy="259842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占位符 1" descr="C:/Users/YOGA/Documents/xwechat_files/wxid_245f5hea2e2812_96da/temp/InputTemp/03f604fd-bbef-435d-a6a2-8f132ca221a8.png03f604fd-bbef-435d-a6a2-8f132ca221a8"/>
          <p:cNvPicPr>
            <a:picLocks noGrp="1" noChangeAspect="1"/>
          </p:cNvPicPr>
          <p:nvPr/>
        </p:nvPicPr>
        <p:blipFill>
          <a:blip r:embed="rId9"/>
          <a:srcRect l="1081" r="1081"/>
          <a:stretch>
            <a:fillRect/>
          </a:stretch>
        </p:blipFill>
        <p:spPr>
          <a:xfrm>
            <a:off x="7721600" y="615315"/>
            <a:ext cx="2644140" cy="574230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3" grpId="0" bldLvl="0" animBg="1"/>
      <p:bldP spid="3" grpId="1" bldLvl="0" animBg="1"/>
      <p:bldP spid="10" grpId="0" bldLvl="0" animBg="1"/>
      <p:bldP spid="10" grpId="1" bldLvl="0" animBg="1"/>
      <p:bldP spid="14" grpId="0" bldLvl="0" animBg="1"/>
      <p:bldP spid="14" grpId="1" bldLvl="0" animBg="1"/>
      <p:bldP spid="12" grpId="0" bldLvl="0" animBg="1"/>
      <p:bldP spid="12" grpId="1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 rot="16200000">
            <a:off x="-1225065" y="2424761"/>
            <a:ext cx="4884060" cy="2433930"/>
          </a:xfrm>
          <a:custGeom>
            <a:avLst/>
            <a:gdLst>
              <a:gd name="connsiteX0" fmla="*/ 0 w 1525539"/>
              <a:gd name="connsiteY0" fmla="*/ 0 h 760240"/>
              <a:gd name="connsiteX1" fmla="*/ 1525539 w 1525539"/>
              <a:gd name="connsiteY1" fmla="*/ 0 h 760240"/>
              <a:gd name="connsiteX2" fmla="*/ 1510320 w 1525539"/>
              <a:gd name="connsiteY2" fmla="*/ 150969 h 760240"/>
              <a:gd name="connsiteX3" fmla="*/ 762769 w 1525539"/>
              <a:gd name="connsiteY3" fmla="*/ 760240 h 760240"/>
              <a:gd name="connsiteX4" fmla="*/ 15219 w 1525539"/>
              <a:gd name="connsiteY4" fmla="*/ 150969 h 7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5539" h="760240">
                <a:moveTo>
                  <a:pt x="0" y="0"/>
                </a:moveTo>
                <a:lnTo>
                  <a:pt x="1525539" y="0"/>
                </a:lnTo>
                <a:lnTo>
                  <a:pt x="1510320" y="150969"/>
                </a:lnTo>
                <a:cubicBezTo>
                  <a:pt x="1439168" y="498680"/>
                  <a:pt x="1131514" y="760240"/>
                  <a:pt x="762769" y="760240"/>
                </a:cubicBezTo>
                <a:cubicBezTo>
                  <a:pt x="394024" y="760240"/>
                  <a:pt x="86371" y="498680"/>
                  <a:pt x="15219" y="150969"/>
                </a:cubicBezTo>
                <a:close/>
              </a:path>
            </a:pathLst>
          </a:custGeom>
          <a:gradFill>
            <a:gsLst>
              <a:gs pos="2878">
                <a:schemeClr val="tx2"/>
              </a:gs>
              <a:gs pos="43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1270000" dist="571500" sx="90000" sy="900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3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 rot="10800000">
            <a:off x="2163848" y="3003551"/>
            <a:ext cx="7798263" cy="3886199"/>
          </a:xfrm>
          <a:custGeom>
            <a:avLst/>
            <a:gdLst>
              <a:gd name="connsiteX0" fmla="*/ 0 w 1525539"/>
              <a:gd name="connsiteY0" fmla="*/ 0 h 760240"/>
              <a:gd name="connsiteX1" fmla="*/ 1525539 w 1525539"/>
              <a:gd name="connsiteY1" fmla="*/ 0 h 760240"/>
              <a:gd name="connsiteX2" fmla="*/ 1510320 w 1525539"/>
              <a:gd name="connsiteY2" fmla="*/ 150969 h 760240"/>
              <a:gd name="connsiteX3" fmla="*/ 762769 w 1525539"/>
              <a:gd name="connsiteY3" fmla="*/ 760240 h 760240"/>
              <a:gd name="connsiteX4" fmla="*/ 15219 w 1525539"/>
              <a:gd name="connsiteY4" fmla="*/ 150969 h 7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5539" h="760240">
                <a:moveTo>
                  <a:pt x="0" y="0"/>
                </a:moveTo>
                <a:lnTo>
                  <a:pt x="1525539" y="0"/>
                </a:lnTo>
                <a:lnTo>
                  <a:pt x="1510320" y="150969"/>
                </a:lnTo>
                <a:cubicBezTo>
                  <a:pt x="1439168" y="498680"/>
                  <a:pt x="1131514" y="760240"/>
                  <a:pt x="762769" y="760240"/>
                </a:cubicBezTo>
                <a:cubicBezTo>
                  <a:pt x="394024" y="760240"/>
                  <a:pt x="86371" y="498680"/>
                  <a:pt x="15219" y="15096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5000"/>
                </a:schemeClr>
              </a:gs>
              <a:gs pos="0">
                <a:schemeClr val="accent1">
                  <a:lumMod val="75000"/>
                  <a:alpha val="15000"/>
                </a:schemeClr>
              </a:gs>
            </a:gsLst>
            <a:lin ang="2700000" scaled="1"/>
          </a:gradFill>
          <a:ln>
            <a:noFill/>
          </a:ln>
          <a:effectLst>
            <a:outerShdw blurRad="1270000" dist="571500" sx="90000" sy="900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Freeform: Shape 3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 rot="16200000">
            <a:off x="-1956032" y="1680846"/>
            <a:ext cx="7798263" cy="3886199"/>
          </a:xfrm>
          <a:custGeom>
            <a:avLst/>
            <a:gdLst>
              <a:gd name="connsiteX0" fmla="*/ 0 w 1525539"/>
              <a:gd name="connsiteY0" fmla="*/ 0 h 760240"/>
              <a:gd name="connsiteX1" fmla="*/ 1525539 w 1525539"/>
              <a:gd name="connsiteY1" fmla="*/ 0 h 760240"/>
              <a:gd name="connsiteX2" fmla="*/ 1510320 w 1525539"/>
              <a:gd name="connsiteY2" fmla="*/ 150969 h 760240"/>
              <a:gd name="connsiteX3" fmla="*/ 762769 w 1525539"/>
              <a:gd name="connsiteY3" fmla="*/ 760240 h 760240"/>
              <a:gd name="connsiteX4" fmla="*/ 15219 w 1525539"/>
              <a:gd name="connsiteY4" fmla="*/ 150969 h 7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5539" h="760240">
                <a:moveTo>
                  <a:pt x="0" y="0"/>
                </a:moveTo>
                <a:lnTo>
                  <a:pt x="1525539" y="0"/>
                </a:lnTo>
                <a:lnTo>
                  <a:pt x="1510320" y="150969"/>
                </a:lnTo>
                <a:cubicBezTo>
                  <a:pt x="1439168" y="498680"/>
                  <a:pt x="1131514" y="760240"/>
                  <a:pt x="762769" y="760240"/>
                </a:cubicBezTo>
                <a:cubicBezTo>
                  <a:pt x="394024" y="760240"/>
                  <a:pt x="86371" y="498680"/>
                  <a:pt x="15219" y="15096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5000"/>
                </a:schemeClr>
              </a:gs>
              <a:gs pos="0">
                <a:schemeClr val="accent1">
                  <a:lumMod val="75000"/>
                  <a:alpha val="15000"/>
                </a:schemeClr>
              </a:gs>
            </a:gsLst>
            <a:lin ang="2700000" scaled="1"/>
          </a:gradFill>
          <a:ln>
            <a:noFill/>
          </a:ln>
          <a:effectLst>
            <a:outerShdw blurRad="1270000" dist="571500" sx="90000" sy="900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3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1209675" y="1733550"/>
            <a:ext cx="9239250" cy="4114800"/>
          </a:xfrm>
          <a:prstGeom prst="rect">
            <a:avLst/>
          </a:prstGeom>
          <a:solidFill>
            <a:srgbClr val="AEB2B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7" name="Group 5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1702548" y="4033069"/>
            <a:ext cx="3549650" cy="550364"/>
            <a:chOff x="1702548" y="3987349"/>
            <a:chExt cx="3549650" cy="550364"/>
          </a:xfrm>
        </p:grpSpPr>
        <p:sp>
          <p:nvSpPr>
            <p:cNvPr id="49" name="Rectangle 9"/>
            <p:cNvSpPr/>
            <p:nvPr>
              <p:custDataLst>
                <p:tags r:id="rId6"/>
              </p:custDataLst>
            </p:nvPr>
          </p:nvSpPr>
          <p:spPr bwMode="auto">
            <a:xfrm>
              <a:off x="2229598" y="3987349"/>
              <a:ext cx="302260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marL="88900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ource Sans Pro Bold" charset="0"/>
                </a:rPr>
                <a:t>点击卡片右侧 星星图案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702548" y="4072575"/>
              <a:ext cx="348456" cy="465138"/>
              <a:chOff x="2639219" y="3510757"/>
              <a:chExt cx="348456" cy="465138"/>
            </a:xfrm>
            <a:gradFill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2700000" scaled="1"/>
            </a:gradFill>
          </p:grpSpPr>
          <p:sp>
            <p:nvSpPr>
              <p:cNvPr id="53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panose="020B0602020204020204" charset="0"/>
                </a:endParaRPr>
              </a:p>
            </p:txBody>
          </p:sp>
          <p:sp>
            <p:nvSpPr>
              <p:cNvPr id="54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panose="020B0602020204020204" charset="0"/>
                </a:endParaRPr>
              </a:p>
            </p:txBody>
          </p:sp>
        </p:grpSp>
      </p:grpSp>
      <p:grpSp>
        <p:nvGrpSpPr>
          <p:cNvPr id="56" name="Group 5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2"/>
            </p:custDataLst>
          </p:nvPr>
        </p:nvGrpSpPr>
        <p:grpSpPr>
          <a:xfrm>
            <a:off x="1644604" y="2473907"/>
            <a:ext cx="2817054" cy="496468"/>
            <a:chOff x="1644604" y="2519627"/>
            <a:chExt cx="2817054" cy="496468"/>
          </a:xfrm>
        </p:grpSpPr>
        <p:sp>
          <p:nvSpPr>
            <p:cNvPr id="44" name="Rectangle 9"/>
            <p:cNvSpPr/>
            <p:nvPr>
              <p:custDataLst>
                <p:tags r:id="rId5"/>
              </p:custDataLst>
            </p:nvPr>
          </p:nvSpPr>
          <p:spPr bwMode="auto">
            <a:xfrm>
              <a:off x="2229518" y="2519627"/>
              <a:ext cx="2232140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marL="88900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ource Sans Pro Bold" charset="0"/>
                </a:rPr>
                <a:t>点击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ource Sans Pro Bold" charset="0"/>
                </a:rPr>
                <a:t>“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ource Sans Pro Bold" charset="0"/>
                </a:rPr>
                <a:t>收藏建模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Source Sans Pro Bold" charset="0"/>
                </a:rPr>
                <a:t>“</a:t>
              </a:r>
            </a:p>
          </p:txBody>
        </p:sp>
        <p:sp>
          <p:nvSpPr>
            <p:cNvPr id="55" name="AutoShape 117"/>
            <p:cNvSpPr/>
            <p:nvPr/>
          </p:nvSpPr>
          <p:spPr bwMode="auto">
            <a:xfrm>
              <a:off x="1644604" y="2667639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reflection stA="45000" endPos="5000" dist="50800" dir="5400000" sy="-100000" algn="bl" rotWithShape="0"/>
            </a:effec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panose="020B0602020204020204" charset="0"/>
              </a:endParaRPr>
            </a:p>
          </p:txBody>
        </p:sp>
      </p:grpSp>
      <p:grpSp>
        <p:nvGrpSpPr>
          <p:cNvPr id="128" name="组合 12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7960892" y="2701646"/>
            <a:ext cx="5545138" cy="4635501"/>
            <a:chOff x="7960892" y="2701646"/>
            <a:chExt cx="5545138" cy="4635501"/>
          </a:xfrm>
        </p:grpSpPr>
        <p:sp>
          <p:nvSpPr>
            <p:cNvPr id="12" name="Freeform 5"/>
            <p:cNvSpPr/>
            <p:nvPr/>
          </p:nvSpPr>
          <p:spPr bwMode="auto">
            <a:xfrm>
              <a:off x="7960892" y="4840009"/>
              <a:ext cx="2673350" cy="2143125"/>
            </a:xfrm>
            <a:custGeom>
              <a:avLst/>
              <a:gdLst>
                <a:gd name="T0" fmla="*/ 280 w 648"/>
                <a:gd name="T1" fmla="*/ 519 h 519"/>
                <a:gd name="T2" fmla="*/ 95 w 648"/>
                <a:gd name="T3" fmla="*/ 302 h 519"/>
                <a:gd name="T4" fmla="*/ 612 w 648"/>
                <a:gd name="T5" fmla="*/ 211 h 519"/>
                <a:gd name="T6" fmla="*/ 596 w 648"/>
                <a:gd name="T7" fmla="*/ 174 h 519"/>
                <a:gd name="T8" fmla="*/ 203 w 648"/>
                <a:gd name="T9" fmla="*/ 142 h 519"/>
                <a:gd name="T10" fmla="*/ 243 w 648"/>
                <a:gd name="T11" fmla="*/ 32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519">
                  <a:moveTo>
                    <a:pt x="280" y="519"/>
                  </a:moveTo>
                  <a:cubicBezTo>
                    <a:pt x="130" y="517"/>
                    <a:pt x="0" y="487"/>
                    <a:pt x="95" y="302"/>
                  </a:cubicBezTo>
                  <a:cubicBezTo>
                    <a:pt x="220" y="57"/>
                    <a:pt x="422" y="28"/>
                    <a:pt x="612" y="211"/>
                  </a:cubicBezTo>
                  <a:cubicBezTo>
                    <a:pt x="648" y="245"/>
                    <a:pt x="605" y="189"/>
                    <a:pt x="596" y="174"/>
                  </a:cubicBezTo>
                  <a:cubicBezTo>
                    <a:pt x="507" y="42"/>
                    <a:pt x="309" y="0"/>
                    <a:pt x="203" y="142"/>
                  </a:cubicBezTo>
                  <a:cubicBezTo>
                    <a:pt x="116" y="257"/>
                    <a:pt x="164" y="254"/>
                    <a:pt x="243" y="329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8038680" y="4835246"/>
              <a:ext cx="2600325" cy="2179638"/>
            </a:xfrm>
            <a:custGeom>
              <a:avLst/>
              <a:gdLst>
                <a:gd name="T0" fmla="*/ 277 w 630"/>
                <a:gd name="T1" fmla="*/ 521 h 528"/>
                <a:gd name="T2" fmla="*/ 83 w 630"/>
                <a:gd name="T3" fmla="*/ 319 h 528"/>
                <a:gd name="T4" fmla="*/ 592 w 630"/>
                <a:gd name="T5" fmla="*/ 196 h 528"/>
                <a:gd name="T6" fmla="*/ 576 w 630"/>
                <a:gd name="T7" fmla="*/ 157 h 528"/>
                <a:gd name="T8" fmla="*/ 186 w 630"/>
                <a:gd name="T9" fmla="*/ 145 h 528"/>
                <a:gd name="T10" fmla="*/ 238 w 630"/>
                <a:gd name="T11" fmla="*/ 325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0" h="528">
                  <a:moveTo>
                    <a:pt x="277" y="521"/>
                  </a:moveTo>
                  <a:cubicBezTo>
                    <a:pt x="130" y="528"/>
                    <a:pt x="0" y="506"/>
                    <a:pt x="83" y="319"/>
                  </a:cubicBezTo>
                  <a:cubicBezTo>
                    <a:pt x="194" y="69"/>
                    <a:pt x="393" y="27"/>
                    <a:pt x="592" y="196"/>
                  </a:cubicBezTo>
                  <a:cubicBezTo>
                    <a:pt x="630" y="226"/>
                    <a:pt x="585" y="172"/>
                    <a:pt x="576" y="157"/>
                  </a:cubicBezTo>
                  <a:cubicBezTo>
                    <a:pt x="480" y="30"/>
                    <a:pt x="282" y="0"/>
                    <a:pt x="186" y="145"/>
                  </a:cubicBezTo>
                  <a:cubicBezTo>
                    <a:pt x="108" y="264"/>
                    <a:pt x="155" y="256"/>
                    <a:pt x="238" y="325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8125992" y="4835246"/>
              <a:ext cx="2516188" cy="2220913"/>
            </a:xfrm>
            <a:custGeom>
              <a:avLst/>
              <a:gdLst>
                <a:gd name="T0" fmla="*/ 273 w 610"/>
                <a:gd name="T1" fmla="*/ 522 h 538"/>
                <a:gd name="T2" fmla="*/ 72 w 610"/>
                <a:gd name="T3" fmla="*/ 333 h 538"/>
                <a:gd name="T4" fmla="*/ 569 w 610"/>
                <a:gd name="T5" fmla="*/ 179 h 538"/>
                <a:gd name="T6" fmla="*/ 553 w 610"/>
                <a:gd name="T7" fmla="*/ 139 h 538"/>
                <a:gd name="T8" fmla="*/ 167 w 610"/>
                <a:gd name="T9" fmla="*/ 148 h 538"/>
                <a:gd name="T10" fmla="*/ 230 w 610"/>
                <a:gd name="T11" fmla="*/ 3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" h="538">
                  <a:moveTo>
                    <a:pt x="273" y="522"/>
                  </a:moveTo>
                  <a:cubicBezTo>
                    <a:pt x="128" y="538"/>
                    <a:pt x="0" y="524"/>
                    <a:pt x="72" y="333"/>
                  </a:cubicBezTo>
                  <a:cubicBezTo>
                    <a:pt x="167" y="79"/>
                    <a:pt x="361" y="25"/>
                    <a:pt x="569" y="179"/>
                  </a:cubicBezTo>
                  <a:cubicBezTo>
                    <a:pt x="610" y="206"/>
                    <a:pt x="562" y="154"/>
                    <a:pt x="553" y="139"/>
                  </a:cubicBezTo>
                  <a:cubicBezTo>
                    <a:pt x="451" y="19"/>
                    <a:pt x="253" y="0"/>
                    <a:pt x="167" y="148"/>
                  </a:cubicBezTo>
                  <a:cubicBezTo>
                    <a:pt x="97" y="268"/>
                    <a:pt x="144" y="257"/>
                    <a:pt x="230" y="32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8216480" y="4835246"/>
              <a:ext cx="2422525" cy="2254250"/>
            </a:xfrm>
            <a:custGeom>
              <a:avLst/>
              <a:gdLst>
                <a:gd name="T0" fmla="*/ 267 w 587"/>
                <a:gd name="T1" fmla="*/ 522 h 546"/>
                <a:gd name="T2" fmla="*/ 60 w 587"/>
                <a:gd name="T3" fmla="*/ 348 h 546"/>
                <a:gd name="T4" fmla="*/ 545 w 587"/>
                <a:gd name="T5" fmla="*/ 164 h 546"/>
                <a:gd name="T6" fmla="*/ 528 w 587"/>
                <a:gd name="T7" fmla="*/ 122 h 546"/>
                <a:gd name="T8" fmla="*/ 148 w 587"/>
                <a:gd name="T9" fmla="*/ 150 h 546"/>
                <a:gd name="T10" fmla="*/ 221 w 587"/>
                <a:gd name="T11" fmla="*/ 31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7" h="546">
                  <a:moveTo>
                    <a:pt x="267" y="522"/>
                  </a:moveTo>
                  <a:cubicBezTo>
                    <a:pt x="127" y="546"/>
                    <a:pt x="0" y="541"/>
                    <a:pt x="60" y="348"/>
                  </a:cubicBezTo>
                  <a:cubicBezTo>
                    <a:pt x="140" y="91"/>
                    <a:pt x="330" y="25"/>
                    <a:pt x="545" y="164"/>
                  </a:cubicBezTo>
                  <a:cubicBezTo>
                    <a:pt x="587" y="187"/>
                    <a:pt x="537" y="137"/>
                    <a:pt x="528" y="122"/>
                  </a:cubicBezTo>
                  <a:cubicBezTo>
                    <a:pt x="420" y="8"/>
                    <a:pt x="224" y="0"/>
                    <a:pt x="148" y="150"/>
                  </a:cubicBezTo>
                  <a:cubicBezTo>
                    <a:pt x="86" y="272"/>
                    <a:pt x="132" y="257"/>
                    <a:pt x="221" y="313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8311730" y="4822546"/>
              <a:ext cx="2322513" cy="2312988"/>
            </a:xfrm>
            <a:custGeom>
              <a:avLst/>
              <a:gdLst>
                <a:gd name="T0" fmla="*/ 262 w 563"/>
                <a:gd name="T1" fmla="*/ 525 h 560"/>
                <a:gd name="T2" fmla="*/ 49 w 563"/>
                <a:gd name="T3" fmla="*/ 365 h 560"/>
                <a:gd name="T4" fmla="*/ 519 w 563"/>
                <a:gd name="T5" fmla="*/ 151 h 560"/>
                <a:gd name="T6" fmla="*/ 501 w 563"/>
                <a:gd name="T7" fmla="*/ 108 h 560"/>
                <a:gd name="T8" fmla="*/ 128 w 563"/>
                <a:gd name="T9" fmla="*/ 155 h 560"/>
                <a:gd name="T10" fmla="*/ 210 w 563"/>
                <a:gd name="T11" fmla="*/ 30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0">
                  <a:moveTo>
                    <a:pt x="262" y="525"/>
                  </a:moveTo>
                  <a:cubicBezTo>
                    <a:pt x="125" y="557"/>
                    <a:pt x="0" y="560"/>
                    <a:pt x="49" y="365"/>
                  </a:cubicBezTo>
                  <a:cubicBezTo>
                    <a:pt x="113" y="105"/>
                    <a:pt x="298" y="28"/>
                    <a:pt x="519" y="151"/>
                  </a:cubicBezTo>
                  <a:cubicBezTo>
                    <a:pt x="563" y="171"/>
                    <a:pt x="511" y="124"/>
                    <a:pt x="501" y="108"/>
                  </a:cubicBezTo>
                  <a:cubicBezTo>
                    <a:pt x="388" y="0"/>
                    <a:pt x="194" y="3"/>
                    <a:pt x="128" y="155"/>
                  </a:cubicBezTo>
                  <a:cubicBezTo>
                    <a:pt x="75" y="278"/>
                    <a:pt x="119" y="260"/>
                    <a:pt x="210" y="309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8414917" y="4786034"/>
              <a:ext cx="2211388" cy="2406650"/>
            </a:xfrm>
            <a:custGeom>
              <a:avLst/>
              <a:gdLst>
                <a:gd name="T0" fmla="*/ 254 w 536"/>
                <a:gd name="T1" fmla="*/ 533 h 583"/>
                <a:gd name="T2" fmla="*/ 37 w 536"/>
                <a:gd name="T3" fmla="*/ 387 h 583"/>
                <a:gd name="T4" fmla="*/ 491 w 536"/>
                <a:gd name="T5" fmla="*/ 146 h 583"/>
                <a:gd name="T6" fmla="*/ 471 w 536"/>
                <a:gd name="T7" fmla="*/ 100 h 583"/>
                <a:gd name="T8" fmla="*/ 106 w 536"/>
                <a:gd name="T9" fmla="*/ 166 h 583"/>
                <a:gd name="T10" fmla="*/ 197 w 536"/>
                <a:gd name="T11" fmla="*/ 31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583">
                  <a:moveTo>
                    <a:pt x="254" y="533"/>
                  </a:moveTo>
                  <a:cubicBezTo>
                    <a:pt x="122" y="573"/>
                    <a:pt x="0" y="583"/>
                    <a:pt x="37" y="387"/>
                  </a:cubicBezTo>
                  <a:cubicBezTo>
                    <a:pt x="86" y="126"/>
                    <a:pt x="265" y="38"/>
                    <a:pt x="491" y="146"/>
                  </a:cubicBezTo>
                  <a:cubicBezTo>
                    <a:pt x="536" y="161"/>
                    <a:pt x="482" y="117"/>
                    <a:pt x="471" y="100"/>
                  </a:cubicBezTo>
                  <a:cubicBezTo>
                    <a:pt x="354" y="0"/>
                    <a:pt x="162" y="13"/>
                    <a:pt x="106" y="166"/>
                  </a:cubicBezTo>
                  <a:cubicBezTo>
                    <a:pt x="61" y="290"/>
                    <a:pt x="104" y="268"/>
                    <a:pt x="197" y="31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8521280" y="4749521"/>
              <a:ext cx="2097088" cy="2497138"/>
            </a:xfrm>
            <a:custGeom>
              <a:avLst/>
              <a:gdLst>
                <a:gd name="T0" fmla="*/ 246 w 508"/>
                <a:gd name="T1" fmla="*/ 541 h 605"/>
                <a:gd name="T2" fmla="*/ 26 w 508"/>
                <a:gd name="T3" fmla="*/ 408 h 605"/>
                <a:gd name="T4" fmla="*/ 462 w 508"/>
                <a:gd name="T5" fmla="*/ 140 h 605"/>
                <a:gd name="T6" fmla="*/ 440 w 508"/>
                <a:gd name="T7" fmla="*/ 93 h 605"/>
                <a:gd name="T8" fmla="*/ 84 w 508"/>
                <a:gd name="T9" fmla="*/ 177 h 605"/>
                <a:gd name="T10" fmla="*/ 181 w 508"/>
                <a:gd name="T11" fmla="*/ 31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8" h="605">
                  <a:moveTo>
                    <a:pt x="246" y="541"/>
                  </a:moveTo>
                  <a:cubicBezTo>
                    <a:pt x="119" y="587"/>
                    <a:pt x="0" y="605"/>
                    <a:pt x="26" y="408"/>
                  </a:cubicBezTo>
                  <a:cubicBezTo>
                    <a:pt x="59" y="148"/>
                    <a:pt x="231" y="49"/>
                    <a:pt x="462" y="140"/>
                  </a:cubicBezTo>
                  <a:cubicBezTo>
                    <a:pt x="508" y="152"/>
                    <a:pt x="452" y="110"/>
                    <a:pt x="440" y="93"/>
                  </a:cubicBezTo>
                  <a:cubicBezTo>
                    <a:pt x="318" y="0"/>
                    <a:pt x="129" y="23"/>
                    <a:pt x="84" y="177"/>
                  </a:cubicBezTo>
                  <a:cubicBezTo>
                    <a:pt x="46" y="301"/>
                    <a:pt x="87" y="275"/>
                    <a:pt x="181" y="31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8633992" y="4716184"/>
              <a:ext cx="1966913" cy="2579688"/>
            </a:xfrm>
            <a:custGeom>
              <a:avLst/>
              <a:gdLst>
                <a:gd name="T0" fmla="*/ 237 w 477"/>
                <a:gd name="T1" fmla="*/ 547 h 625"/>
                <a:gd name="T2" fmla="*/ 15 w 477"/>
                <a:gd name="T3" fmla="*/ 428 h 625"/>
                <a:gd name="T4" fmla="*/ 431 w 477"/>
                <a:gd name="T5" fmla="*/ 135 h 625"/>
                <a:gd name="T6" fmla="*/ 407 w 477"/>
                <a:gd name="T7" fmla="*/ 86 h 625"/>
                <a:gd name="T8" fmla="*/ 60 w 477"/>
                <a:gd name="T9" fmla="*/ 186 h 625"/>
                <a:gd name="T10" fmla="*/ 164 w 477"/>
                <a:gd name="T11" fmla="*/ 309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7" h="625">
                  <a:moveTo>
                    <a:pt x="237" y="547"/>
                  </a:moveTo>
                  <a:cubicBezTo>
                    <a:pt x="115" y="600"/>
                    <a:pt x="0" y="625"/>
                    <a:pt x="15" y="428"/>
                  </a:cubicBezTo>
                  <a:cubicBezTo>
                    <a:pt x="33" y="168"/>
                    <a:pt x="197" y="59"/>
                    <a:pt x="431" y="135"/>
                  </a:cubicBezTo>
                  <a:cubicBezTo>
                    <a:pt x="477" y="142"/>
                    <a:pt x="420" y="103"/>
                    <a:pt x="407" y="86"/>
                  </a:cubicBezTo>
                  <a:cubicBezTo>
                    <a:pt x="281" y="0"/>
                    <a:pt x="96" y="33"/>
                    <a:pt x="60" y="186"/>
                  </a:cubicBezTo>
                  <a:cubicBezTo>
                    <a:pt x="30" y="310"/>
                    <a:pt x="69" y="281"/>
                    <a:pt x="164" y="309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8748292" y="4687609"/>
              <a:ext cx="1836738" cy="2649538"/>
            </a:xfrm>
            <a:custGeom>
              <a:avLst/>
              <a:gdLst>
                <a:gd name="T0" fmla="*/ 228 w 445"/>
                <a:gd name="T1" fmla="*/ 551 h 642"/>
                <a:gd name="T2" fmla="*/ 3 w 445"/>
                <a:gd name="T3" fmla="*/ 446 h 642"/>
                <a:gd name="T4" fmla="*/ 399 w 445"/>
                <a:gd name="T5" fmla="*/ 128 h 642"/>
                <a:gd name="T6" fmla="*/ 373 w 445"/>
                <a:gd name="T7" fmla="*/ 78 h 642"/>
                <a:gd name="T8" fmla="*/ 35 w 445"/>
                <a:gd name="T9" fmla="*/ 194 h 642"/>
                <a:gd name="T10" fmla="*/ 145 w 445"/>
                <a:gd name="T11" fmla="*/ 306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5" h="642">
                  <a:moveTo>
                    <a:pt x="228" y="551"/>
                  </a:moveTo>
                  <a:cubicBezTo>
                    <a:pt x="111" y="610"/>
                    <a:pt x="0" y="642"/>
                    <a:pt x="3" y="446"/>
                  </a:cubicBezTo>
                  <a:cubicBezTo>
                    <a:pt x="7" y="188"/>
                    <a:pt x="163" y="69"/>
                    <a:pt x="399" y="128"/>
                  </a:cubicBezTo>
                  <a:cubicBezTo>
                    <a:pt x="445" y="132"/>
                    <a:pt x="386" y="96"/>
                    <a:pt x="373" y="78"/>
                  </a:cubicBezTo>
                  <a:cubicBezTo>
                    <a:pt x="243" y="0"/>
                    <a:pt x="62" y="42"/>
                    <a:pt x="35" y="194"/>
                  </a:cubicBezTo>
                  <a:cubicBezTo>
                    <a:pt x="13" y="317"/>
                    <a:pt x="49" y="285"/>
                    <a:pt x="145" y="30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8814967" y="4533621"/>
              <a:ext cx="1741488" cy="2795588"/>
            </a:xfrm>
            <a:custGeom>
              <a:avLst/>
              <a:gdLst>
                <a:gd name="T0" fmla="*/ 422 w 422"/>
                <a:gd name="T1" fmla="*/ 506 h 677"/>
                <a:gd name="T2" fmla="*/ 225 w 422"/>
                <a:gd name="T3" fmla="*/ 528 h 677"/>
                <a:gd name="T4" fmla="*/ 321 w 422"/>
                <a:gd name="T5" fmla="*/ 55 h 677"/>
                <a:gd name="T6" fmla="*/ 254 w 422"/>
                <a:gd name="T7" fmla="*/ 0 h 677"/>
                <a:gd name="T8" fmla="*/ 55 w 422"/>
                <a:gd name="T9" fmla="*/ 237 h 677"/>
                <a:gd name="T10" fmla="*/ 166 w 422"/>
                <a:gd name="T11" fmla="*/ 231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2" h="677">
                  <a:moveTo>
                    <a:pt x="422" y="506"/>
                  </a:moveTo>
                  <a:cubicBezTo>
                    <a:pt x="378" y="601"/>
                    <a:pt x="326" y="677"/>
                    <a:pt x="225" y="528"/>
                  </a:cubicBezTo>
                  <a:cubicBezTo>
                    <a:pt x="89" y="335"/>
                    <a:pt x="130" y="155"/>
                    <a:pt x="321" y="55"/>
                  </a:cubicBezTo>
                  <a:cubicBezTo>
                    <a:pt x="351" y="20"/>
                    <a:pt x="282" y="15"/>
                    <a:pt x="254" y="0"/>
                  </a:cubicBezTo>
                  <a:cubicBezTo>
                    <a:pt x="112" y="7"/>
                    <a:pt x="0" y="125"/>
                    <a:pt x="55" y="237"/>
                  </a:cubicBezTo>
                  <a:cubicBezTo>
                    <a:pt x="98" y="325"/>
                    <a:pt x="96" y="275"/>
                    <a:pt x="166" y="231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8807030" y="4512984"/>
              <a:ext cx="1827213" cy="2770188"/>
            </a:xfrm>
            <a:custGeom>
              <a:avLst/>
              <a:gdLst>
                <a:gd name="T0" fmla="*/ 443 w 443"/>
                <a:gd name="T1" fmla="*/ 498 h 671"/>
                <a:gd name="T2" fmla="*/ 251 w 443"/>
                <a:gd name="T3" fmla="*/ 529 h 671"/>
                <a:gd name="T4" fmla="*/ 317 w 443"/>
                <a:gd name="T5" fmla="*/ 52 h 671"/>
                <a:gd name="T6" fmla="*/ 245 w 443"/>
                <a:gd name="T7" fmla="*/ 0 h 671"/>
                <a:gd name="T8" fmla="*/ 60 w 443"/>
                <a:gd name="T9" fmla="*/ 242 h 671"/>
                <a:gd name="T10" fmla="*/ 166 w 443"/>
                <a:gd name="T11" fmla="*/ 227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671">
                  <a:moveTo>
                    <a:pt x="443" y="498"/>
                  </a:moveTo>
                  <a:cubicBezTo>
                    <a:pt x="405" y="593"/>
                    <a:pt x="360" y="671"/>
                    <a:pt x="251" y="529"/>
                  </a:cubicBezTo>
                  <a:cubicBezTo>
                    <a:pt x="105" y="345"/>
                    <a:pt x="135" y="164"/>
                    <a:pt x="317" y="52"/>
                  </a:cubicBezTo>
                  <a:cubicBezTo>
                    <a:pt x="344" y="15"/>
                    <a:pt x="275" y="14"/>
                    <a:pt x="245" y="0"/>
                  </a:cubicBezTo>
                  <a:cubicBezTo>
                    <a:pt x="105" y="14"/>
                    <a:pt x="0" y="136"/>
                    <a:pt x="60" y="242"/>
                  </a:cubicBezTo>
                  <a:cubicBezTo>
                    <a:pt x="106" y="325"/>
                    <a:pt x="100" y="276"/>
                    <a:pt x="166" y="227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6"/>
            <p:cNvSpPr/>
            <p:nvPr/>
          </p:nvSpPr>
          <p:spPr bwMode="auto">
            <a:xfrm>
              <a:off x="8797505" y="4492346"/>
              <a:ext cx="1911350" cy="2738438"/>
            </a:xfrm>
            <a:custGeom>
              <a:avLst/>
              <a:gdLst>
                <a:gd name="T0" fmla="*/ 463 w 463"/>
                <a:gd name="T1" fmla="*/ 489 h 663"/>
                <a:gd name="T2" fmla="*/ 277 w 463"/>
                <a:gd name="T3" fmla="*/ 528 h 663"/>
                <a:gd name="T4" fmla="*/ 313 w 463"/>
                <a:gd name="T5" fmla="*/ 51 h 663"/>
                <a:gd name="T6" fmla="*/ 236 w 463"/>
                <a:gd name="T7" fmla="*/ 0 h 663"/>
                <a:gd name="T8" fmla="*/ 65 w 463"/>
                <a:gd name="T9" fmla="*/ 247 h 663"/>
                <a:gd name="T10" fmla="*/ 165 w 463"/>
                <a:gd name="T11" fmla="*/ 224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" h="663">
                  <a:moveTo>
                    <a:pt x="463" y="489"/>
                  </a:moveTo>
                  <a:cubicBezTo>
                    <a:pt x="432" y="585"/>
                    <a:pt x="393" y="663"/>
                    <a:pt x="277" y="528"/>
                  </a:cubicBezTo>
                  <a:cubicBezTo>
                    <a:pt x="122" y="355"/>
                    <a:pt x="141" y="173"/>
                    <a:pt x="313" y="51"/>
                  </a:cubicBezTo>
                  <a:cubicBezTo>
                    <a:pt x="336" y="11"/>
                    <a:pt x="267" y="13"/>
                    <a:pt x="236" y="0"/>
                  </a:cubicBezTo>
                  <a:cubicBezTo>
                    <a:pt x="97" y="21"/>
                    <a:pt x="0" y="148"/>
                    <a:pt x="65" y="247"/>
                  </a:cubicBezTo>
                  <a:cubicBezTo>
                    <a:pt x="114" y="326"/>
                    <a:pt x="104" y="277"/>
                    <a:pt x="165" y="224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7"/>
            <p:cNvSpPr/>
            <p:nvPr/>
          </p:nvSpPr>
          <p:spPr bwMode="auto">
            <a:xfrm>
              <a:off x="8794330" y="4476471"/>
              <a:ext cx="1989138" cy="2692400"/>
            </a:xfrm>
            <a:custGeom>
              <a:avLst/>
              <a:gdLst>
                <a:gd name="T0" fmla="*/ 482 w 482"/>
                <a:gd name="T1" fmla="*/ 479 h 652"/>
                <a:gd name="T2" fmla="*/ 302 w 482"/>
                <a:gd name="T3" fmla="*/ 525 h 652"/>
                <a:gd name="T4" fmla="*/ 307 w 482"/>
                <a:gd name="T5" fmla="*/ 49 h 652"/>
                <a:gd name="T6" fmla="*/ 226 w 482"/>
                <a:gd name="T7" fmla="*/ 0 h 652"/>
                <a:gd name="T8" fmla="*/ 68 w 482"/>
                <a:gd name="T9" fmla="*/ 252 h 652"/>
                <a:gd name="T10" fmla="*/ 163 w 482"/>
                <a:gd name="T11" fmla="*/ 22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652">
                  <a:moveTo>
                    <a:pt x="482" y="479"/>
                  </a:moveTo>
                  <a:cubicBezTo>
                    <a:pt x="457" y="574"/>
                    <a:pt x="424" y="652"/>
                    <a:pt x="302" y="525"/>
                  </a:cubicBezTo>
                  <a:cubicBezTo>
                    <a:pt x="139" y="362"/>
                    <a:pt x="146" y="181"/>
                    <a:pt x="307" y="49"/>
                  </a:cubicBezTo>
                  <a:cubicBezTo>
                    <a:pt x="327" y="7"/>
                    <a:pt x="259" y="12"/>
                    <a:pt x="226" y="0"/>
                  </a:cubicBezTo>
                  <a:cubicBezTo>
                    <a:pt x="89" y="28"/>
                    <a:pt x="0" y="158"/>
                    <a:pt x="68" y="252"/>
                  </a:cubicBezTo>
                  <a:cubicBezTo>
                    <a:pt x="120" y="326"/>
                    <a:pt x="107" y="277"/>
                    <a:pt x="163" y="221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8"/>
            <p:cNvSpPr/>
            <p:nvPr/>
          </p:nvSpPr>
          <p:spPr bwMode="auto">
            <a:xfrm>
              <a:off x="8789567" y="4463771"/>
              <a:ext cx="2063750" cy="2638425"/>
            </a:xfrm>
            <a:custGeom>
              <a:avLst/>
              <a:gdLst>
                <a:gd name="T0" fmla="*/ 500 w 500"/>
                <a:gd name="T1" fmla="*/ 467 h 639"/>
                <a:gd name="T2" fmla="*/ 327 w 500"/>
                <a:gd name="T3" fmla="*/ 520 h 639"/>
                <a:gd name="T4" fmla="*/ 302 w 500"/>
                <a:gd name="T5" fmla="*/ 46 h 639"/>
                <a:gd name="T6" fmla="*/ 216 w 500"/>
                <a:gd name="T7" fmla="*/ 0 h 639"/>
                <a:gd name="T8" fmla="*/ 72 w 500"/>
                <a:gd name="T9" fmla="*/ 255 h 639"/>
                <a:gd name="T10" fmla="*/ 160 w 500"/>
                <a:gd name="T11" fmla="*/ 218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" h="639">
                  <a:moveTo>
                    <a:pt x="500" y="467"/>
                  </a:moveTo>
                  <a:cubicBezTo>
                    <a:pt x="481" y="560"/>
                    <a:pt x="454" y="639"/>
                    <a:pt x="327" y="520"/>
                  </a:cubicBezTo>
                  <a:cubicBezTo>
                    <a:pt x="156" y="367"/>
                    <a:pt x="152" y="187"/>
                    <a:pt x="302" y="46"/>
                  </a:cubicBezTo>
                  <a:cubicBezTo>
                    <a:pt x="319" y="3"/>
                    <a:pt x="250" y="11"/>
                    <a:pt x="216" y="0"/>
                  </a:cubicBezTo>
                  <a:cubicBezTo>
                    <a:pt x="81" y="35"/>
                    <a:pt x="0" y="168"/>
                    <a:pt x="72" y="255"/>
                  </a:cubicBezTo>
                  <a:cubicBezTo>
                    <a:pt x="126" y="324"/>
                    <a:pt x="109" y="277"/>
                    <a:pt x="160" y="218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9"/>
            <p:cNvSpPr/>
            <p:nvPr/>
          </p:nvSpPr>
          <p:spPr bwMode="auto">
            <a:xfrm>
              <a:off x="8789567" y="4447896"/>
              <a:ext cx="2133600" cy="2579688"/>
            </a:xfrm>
            <a:custGeom>
              <a:avLst/>
              <a:gdLst>
                <a:gd name="T0" fmla="*/ 517 w 517"/>
                <a:gd name="T1" fmla="*/ 454 h 625"/>
                <a:gd name="T2" fmla="*/ 350 w 517"/>
                <a:gd name="T3" fmla="*/ 514 h 625"/>
                <a:gd name="T4" fmla="*/ 296 w 517"/>
                <a:gd name="T5" fmla="*/ 45 h 625"/>
                <a:gd name="T6" fmla="*/ 205 w 517"/>
                <a:gd name="T7" fmla="*/ 2 h 625"/>
                <a:gd name="T8" fmla="*/ 74 w 517"/>
                <a:gd name="T9" fmla="*/ 260 h 625"/>
                <a:gd name="T10" fmla="*/ 155 w 517"/>
                <a:gd name="T11" fmla="*/ 216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625">
                  <a:moveTo>
                    <a:pt x="517" y="454"/>
                  </a:moveTo>
                  <a:cubicBezTo>
                    <a:pt x="504" y="547"/>
                    <a:pt x="483" y="625"/>
                    <a:pt x="350" y="514"/>
                  </a:cubicBezTo>
                  <a:cubicBezTo>
                    <a:pt x="173" y="372"/>
                    <a:pt x="157" y="194"/>
                    <a:pt x="296" y="45"/>
                  </a:cubicBezTo>
                  <a:cubicBezTo>
                    <a:pt x="309" y="0"/>
                    <a:pt x="240" y="11"/>
                    <a:pt x="205" y="2"/>
                  </a:cubicBezTo>
                  <a:cubicBezTo>
                    <a:pt x="73" y="44"/>
                    <a:pt x="0" y="178"/>
                    <a:pt x="74" y="260"/>
                  </a:cubicBezTo>
                  <a:cubicBezTo>
                    <a:pt x="131" y="324"/>
                    <a:pt x="109" y="278"/>
                    <a:pt x="155" y="21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0"/>
            <p:cNvSpPr/>
            <p:nvPr/>
          </p:nvSpPr>
          <p:spPr bwMode="auto">
            <a:xfrm>
              <a:off x="8786392" y="4422496"/>
              <a:ext cx="2206625" cy="2522538"/>
            </a:xfrm>
            <a:custGeom>
              <a:avLst/>
              <a:gdLst>
                <a:gd name="T0" fmla="*/ 535 w 535"/>
                <a:gd name="T1" fmla="*/ 443 h 611"/>
                <a:gd name="T2" fmla="*/ 374 w 535"/>
                <a:gd name="T3" fmla="*/ 509 h 611"/>
                <a:gd name="T4" fmla="*/ 290 w 535"/>
                <a:gd name="T5" fmla="*/ 46 h 611"/>
                <a:gd name="T6" fmla="*/ 195 w 535"/>
                <a:gd name="T7" fmla="*/ 6 h 611"/>
                <a:gd name="T8" fmla="*/ 78 w 535"/>
                <a:gd name="T9" fmla="*/ 267 h 611"/>
                <a:gd name="T10" fmla="*/ 151 w 535"/>
                <a:gd name="T11" fmla="*/ 21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611">
                  <a:moveTo>
                    <a:pt x="535" y="443"/>
                  </a:moveTo>
                  <a:cubicBezTo>
                    <a:pt x="528" y="534"/>
                    <a:pt x="512" y="611"/>
                    <a:pt x="374" y="509"/>
                  </a:cubicBezTo>
                  <a:cubicBezTo>
                    <a:pt x="191" y="378"/>
                    <a:pt x="163" y="202"/>
                    <a:pt x="290" y="46"/>
                  </a:cubicBezTo>
                  <a:cubicBezTo>
                    <a:pt x="299" y="0"/>
                    <a:pt x="232" y="14"/>
                    <a:pt x="195" y="6"/>
                  </a:cubicBezTo>
                  <a:cubicBezTo>
                    <a:pt x="66" y="55"/>
                    <a:pt x="0" y="192"/>
                    <a:pt x="78" y="267"/>
                  </a:cubicBezTo>
                  <a:cubicBezTo>
                    <a:pt x="136" y="326"/>
                    <a:pt x="110" y="281"/>
                    <a:pt x="151" y="217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8789567" y="4398684"/>
              <a:ext cx="2265363" cy="2460625"/>
            </a:xfrm>
            <a:custGeom>
              <a:avLst/>
              <a:gdLst>
                <a:gd name="T0" fmla="*/ 549 w 549"/>
                <a:gd name="T1" fmla="*/ 431 h 596"/>
                <a:gd name="T2" fmla="*/ 395 w 549"/>
                <a:gd name="T3" fmla="*/ 502 h 596"/>
                <a:gd name="T4" fmla="*/ 283 w 549"/>
                <a:gd name="T5" fmla="*/ 47 h 596"/>
                <a:gd name="T6" fmla="*/ 183 w 549"/>
                <a:gd name="T7" fmla="*/ 11 h 596"/>
                <a:gd name="T8" fmla="*/ 79 w 549"/>
                <a:gd name="T9" fmla="*/ 274 h 596"/>
                <a:gd name="T10" fmla="*/ 144 w 549"/>
                <a:gd name="T11" fmla="*/ 219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9" h="596">
                  <a:moveTo>
                    <a:pt x="549" y="431"/>
                  </a:moveTo>
                  <a:cubicBezTo>
                    <a:pt x="548" y="520"/>
                    <a:pt x="538" y="596"/>
                    <a:pt x="395" y="502"/>
                  </a:cubicBezTo>
                  <a:cubicBezTo>
                    <a:pt x="207" y="383"/>
                    <a:pt x="169" y="210"/>
                    <a:pt x="283" y="47"/>
                  </a:cubicBezTo>
                  <a:cubicBezTo>
                    <a:pt x="288" y="0"/>
                    <a:pt x="221" y="18"/>
                    <a:pt x="183" y="11"/>
                  </a:cubicBezTo>
                  <a:cubicBezTo>
                    <a:pt x="58" y="67"/>
                    <a:pt x="0" y="205"/>
                    <a:pt x="79" y="274"/>
                  </a:cubicBezTo>
                  <a:cubicBezTo>
                    <a:pt x="138" y="328"/>
                    <a:pt x="109" y="285"/>
                    <a:pt x="144" y="219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8789567" y="4381221"/>
              <a:ext cx="2343150" cy="2382838"/>
            </a:xfrm>
            <a:custGeom>
              <a:avLst/>
              <a:gdLst>
                <a:gd name="T0" fmla="*/ 564 w 568"/>
                <a:gd name="T1" fmla="*/ 417 h 577"/>
                <a:gd name="T2" fmla="*/ 417 w 568"/>
                <a:gd name="T3" fmla="*/ 492 h 577"/>
                <a:gd name="T4" fmla="*/ 277 w 568"/>
                <a:gd name="T5" fmla="*/ 47 h 577"/>
                <a:gd name="T6" fmla="*/ 172 w 568"/>
                <a:gd name="T7" fmla="*/ 16 h 577"/>
                <a:gd name="T8" fmla="*/ 81 w 568"/>
                <a:gd name="T9" fmla="*/ 279 h 577"/>
                <a:gd name="T10" fmla="*/ 139 w 568"/>
                <a:gd name="T11" fmla="*/ 221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577">
                  <a:moveTo>
                    <a:pt x="564" y="417"/>
                  </a:moveTo>
                  <a:cubicBezTo>
                    <a:pt x="568" y="503"/>
                    <a:pt x="563" y="577"/>
                    <a:pt x="417" y="492"/>
                  </a:cubicBezTo>
                  <a:cubicBezTo>
                    <a:pt x="224" y="385"/>
                    <a:pt x="175" y="215"/>
                    <a:pt x="277" y="47"/>
                  </a:cubicBezTo>
                  <a:cubicBezTo>
                    <a:pt x="278" y="0"/>
                    <a:pt x="212" y="20"/>
                    <a:pt x="172" y="16"/>
                  </a:cubicBezTo>
                  <a:cubicBezTo>
                    <a:pt x="51" y="77"/>
                    <a:pt x="0" y="216"/>
                    <a:pt x="81" y="279"/>
                  </a:cubicBezTo>
                  <a:cubicBezTo>
                    <a:pt x="141" y="329"/>
                    <a:pt x="109" y="288"/>
                    <a:pt x="139" y="221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3"/>
            <p:cNvSpPr/>
            <p:nvPr/>
          </p:nvSpPr>
          <p:spPr bwMode="auto">
            <a:xfrm>
              <a:off x="8794330" y="4365346"/>
              <a:ext cx="2417763" cy="2298700"/>
            </a:xfrm>
            <a:custGeom>
              <a:avLst/>
              <a:gdLst>
                <a:gd name="T0" fmla="*/ 578 w 586"/>
                <a:gd name="T1" fmla="*/ 401 h 557"/>
                <a:gd name="T2" fmla="*/ 437 w 586"/>
                <a:gd name="T3" fmla="*/ 480 h 557"/>
                <a:gd name="T4" fmla="*/ 270 w 586"/>
                <a:gd name="T5" fmla="*/ 47 h 557"/>
                <a:gd name="T6" fmla="*/ 161 w 586"/>
                <a:gd name="T7" fmla="*/ 21 h 557"/>
                <a:gd name="T8" fmla="*/ 82 w 586"/>
                <a:gd name="T9" fmla="*/ 284 h 557"/>
                <a:gd name="T10" fmla="*/ 131 w 586"/>
                <a:gd name="T11" fmla="*/ 223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6" h="557">
                  <a:moveTo>
                    <a:pt x="578" y="401"/>
                  </a:moveTo>
                  <a:cubicBezTo>
                    <a:pt x="586" y="485"/>
                    <a:pt x="586" y="557"/>
                    <a:pt x="437" y="480"/>
                  </a:cubicBezTo>
                  <a:cubicBezTo>
                    <a:pt x="240" y="385"/>
                    <a:pt x="181" y="220"/>
                    <a:pt x="270" y="47"/>
                  </a:cubicBezTo>
                  <a:cubicBezTo>
                    <a:pt x="267" y="0"/>
                    <a:pt x="201" y="23"/>
                    <a:pt x="161" y="21"/>
                  </a:cubicBezTo>
                  <a:cubicBezTo>
                    <a:pt x="43" y="88"/>
                    <a:pt x="0" y="228"/>
                    <a:pt x="82" y="284"/>
                  </a:cubicBezTo>
                  <a:cubicBezTo>
                    <a:pt x="143" y="329"/>
                    <a:pt x="107" y="291"/>
                    <a:pt x="131" y="223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4"/>
            <p:cNvSpPr/>
            <p:nvPr/>
          </p:nvSpPr>
          <p:spPr bwMode="auto">
            <a:xfrm>
              <a:off x="8802267" y="4352646"/>
              <a:ext cx="2505075" cy="2205038"/>
            </a:xfrm>
            <a:custGeom>
              <a:avLst/>
              <a:gdLst>
                <a:gd name="T0" fmla="*/ 589 w 607"/>
                <a:gd name="T1" fmla="*/ 384 h 534"/>
                <a:gd name="T2" fmla="*/ 455 w 607"/>
                <a:gd name="T3" fmla="*/ 466 h 534"/>
                <a:gd name="T4" fmla="*/ 262 w 607"/>
                <a:gd name="T5" fmla="*/ 47 h 534"/>
                <a:gd name="T6" fmla="*/ 149 w 607"/>
                <a:gd name="T7" fmla="*/ 26 h 534"/>
                <a:gd name="T8" fmla="*/ 82 w 607"/>
                <a:gd name="T9" fmla="*/ 289 h 534"/>
                <a:gd name="T10" fmla="*/ 123 w 607"/>
                <a:gd name="T11" fmla="*/ 225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7" h="534">
                  <a:moveTo>
                    <a:pt x="589" y="384"/>
                  </a:moveTo>
                  <a:cubicBezTo>
                    <a:pt x="603" y="464"/>
                    <a:pt x="607" y="534"/>
                    <a:pt x="455" y="466"/>
                  </a:cubicBezTo>
                  <a:cubicBezTo>
                    <a:pt x="255" y="383"/>
                    <a:pt x="186" y="223"/>
                    <a:pt x="262" y="47"/>
                  </a:cubicBezTo>
                  <a:cubicBezTo>
                    <a:pt x="255" y="0"/>
                    <a:pt x="190" y="26"/>
                    <a:pt x="149" y="26"/>
                  </a:cubicBezTo>
                  <a:cubicBezTo>
                    <a:pt x="35" y="98"/>
                    <a:pt x="0" y="238"/>
                    <a:pt x="82" y="289"/>
                  </a:cubicBezTo>
                  <a:cubicBezTo>
                    <a:pt x="143" y="330"/>
                    <a:pt x="105" y="294"/>
                    <a:pt x="123" y="225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5"/>
            <p:cNvSpPr/>
            <p:nvPr/>
          </p:nvSpPr>
          <p:spPr bwMode="auto">
            <a:xfrm>
              <a:off x="8810205" y="4339946"/>
              <a:ext cx="2587625" cy="2105025"/>
            </a:xfrm>
            <a:custGeom>
              <a:avLst/>
              <a:gdLst>
                <a:gd name="T0" fmla="*/ 600 w 627"/>
                <a:gd name="T1" fmla="*/ 366 h 510"/>
                <a:gd name="T2" fmla="*/ 472 w 627"/>
                <a:gd name="T3" fmla="*/ 451 h 510"/>
                <a:gd name="T4" fmla="*/ 254 w 627"/>
                <a:gd name="T5" fmla="*/ 47 h 510"/>
                <a:gd name="T6" fmla="*/ 137 w 627"/>
                <a:gd name="T7" fmla="*/ 31 h 510"/>
                <a:gd name="T8" fmla="*/ 82 w 627"/>
                <a:gd name="T9" fmla="*/ 294 h 510"/>
                <a:gd name="T10" fmla="*/ 115 w 627"/>
                <a:gd name="T11" fmla="*/ 22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510">
                  <a:moveTo>
                    <a:pt x="600" y="366"/>
                  </a:moveTo>
                  <a:cubicBezTo>
                    <a:pt x="618" y="443"/>
                    <a:pt x="627" y="510"/>
                    <a:pt x="472" y="451"/>
                  </a:cubicBezTo>
                  <a:cubicBezTo>
                    <a:pt x="270" y="380"/>
                    <a:pt x="191" y="225"/>
                    <a:pt x="254" y="47"/>
                  </a:cubicBezTo>
                  <a:cubicBezTo>
                    <a:pt x="243" y="0"/>
                    <a:pt x="179" y="29"/>
                    <a:pt x="137" y="31"/>
                  </a:cubicBezTo>
                  <a:cubicBezTo>
                    <a:pt x="28" y="109"/>
                    <a:pt x="0" y="249"/>
                    <a:pt x="82" y="294"/>
                  </a:cubicBezTo>
                  <a:cubicBezTo>
                    <a:pt x="144" y="330"/>
                    <a:pt x="102" y="297"/>
                    <a:pt x="115" y="228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6"/>
            <p:cNvSpPr/>
            <p:nvPr/>
          </p:nvSpPr>
          <p:spPr bwMode="auto">
            <a:xfrm>
              <a:off x="8818142" y="4332009"/>
              <a:ext cx="2662238" cy="1998663"/>
            </a:xfrm>
            <a:custGeom>
              <a:avLst/>
              <a:gdLst>
                <a:gd name="T0" fmla="*/ 610 w 645"/>
                <a:gd name="T1" fmla="*/ 346 h 484"/>
                <a:gd name="T2" fmla="*/ 488 w 645"/>
                <a:gd name="T3" fmla="*/ 434 h 484"/>
                <a:gd name="T4" fmla="*/ 246 w 645"/>
                <a:gd name="T5" fmla="*/ 46 h 484"/>
                <a:gd name="T6" fmla="*/ 125 w 645"/>
                <a:gd name="T7" fmla="*/ 37 h 484"/>
                <a:gd name="T8" fmla="*/ 83 w 645"/>
                <a:gd name="T9" fmla="*/ 298 h 484"/>
                <a:gd name="T10" fmla="*/ 106 w 645"/>
                <a:gd name="T11" fmla="*/ 23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5" h="484">
                  <a:moveTo>
                    <a:pt x="610" y="346"/>
                  </a:moveTo>
                  <a:cubicBezTo>
                    <a:pt x="631" y="420"/>
                    <a:pt x="645" y="484"/>
                    <a:pt x="488" y="434"/>
                  </a:cubicBezTo>
                  <a:cubicBezTo>
                    <a:pt x="284" y="375"/>
                    <a:pt x="196" y="226"/>
                    <a:pt x="246" y="46"/>
                  </a:cubicBezTo>
                  <a:cubicBezTo>
                    <a:pt x="231" y="0"/>
                    <a:pt x="169" y="32"/>
                    <a:pt x="125" y="37"/>
                  </a:cubicBezTo>
                  <a:cubicBezTo>
                    <a:pt x="21" y="120"/>
                    <a:pt x="0" y="259"/>
                    <a:pt x="83" y="298"/>
                  </a:cubicBezTo>
                  <a:cubicBezTo>
                    <a:pt x="143" y="330"/>
                    <a:pt x="99" y="300"/>
                    <a:pt x="106" y="23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7"/>
            <p:cNvSpPr/>
            <p:nvPr/>
          </p:nvSpPr>
          <p:spPr bwMode="auto">
            <a:xfrm>
              <a:off x="8830842" y="4327246"/>
              <a:ext cx="2724150" cy="1882775"/>
            </a:xfrm>
            <a:custGeom>
              <a:avLst/>
              <a:gdLst>
                <a:gd name="T0" fmla="*/ 618 w 660"/>
                <a:gd name="T1" fmla="*/ 325 h 456"/>
                <a:gd name="T2" fmla="*/ 502 w 660"/>
                <a:gd name="T3" fmla="*/ 415 h 456"/>
                <a:gd name="T4" fmla="*/ 237 w 660"/>
                <a:gd name="T5" fmla="*/ 45 h 456"/>
                <a:gd name="T6" fmla="*/ 113 w 660"/>
                <a:gd name="T7" fmla="*/ 42 h 456"/>
                <a:gd name="T8" fmla="*/ 82 w 660"/>
                <a:gd name="T9" fmla="*/ 302 h 456"/>
                <a:gd name="T10" fmla="*/ 97 w 660"/>
                <a:gd name="T11" fmla="*/ 235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456">
                  <a:moveTo>
                    <a:pt x="618" y="325"/>
                  </a:moveTo>
                  <a:cubicBezTo>
                    <a:pt x="643" y="395"/>
                    <a:pt x="660" y="456"/>
                    <a:pt x="502" y="415"/>
                  </a:cubicBezTo>
                  <a:cubicBezTo>
                    <a:pt x="297" y="368"/>
                    <a:pt x="200" y="226"/>
                    <a:pt x="237" y="45"/>
                  </a:cubicBezTo>
                  <a:cubicBezTo>
                    <a:pt x="218" y="0"/>
                    <a:pt x="157" y="35"/>
                    <a:pt x="113" y="42"/>
                  </a:cubicBezTo>
                  <a:cubicBezTo>
                    <a:pt x="14" y="130"/>
                    <a:pt x="0" y="268"/>
                    <a:pt x="82" y="302"/>
                  </a:cubicBezTo>
                  <a:cubicBezTo>
                    <a:pt x="142" y="330"/>
                    <a:pt x="95" y="303"/>
                    <a:pt x="97" y="235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8"/>
            <p:cNvSpPr/>
            <p:nvPr/>
          </p:nvSpPr>
          <p:spPr bwMode="auto">
            <a:xfrm>
              <a:off x="8843542" y="4324071"/>
              <a:ext cx="2781300" cy="1762125"/>
            </a:xfrm>
            <a:custGeom>
              <a:avLst/>
              <a:gdLst>
                <a:gd name="T0" fmla="*/ 625 w 674"/>
                <a:gd name="T1" fmla="*/ 303 h 427"/>
                <a:gd name="T2" fmla="*/ 515 w 674"/>
                <a:gd name="T3" fmla="*/ 395 h 427"/>
                <a:gd name="T4" fmla="*/ 229 w 674"/>
                <a:gd name="T5" fmla="*/ 44 h 427"/>
                <a:gd name="T6" fmla="*/ 101 w 674"/>
                <a:gd name="T7" fmla="*/ 47 h 427"/>
                <a:gd name="T8" fmla="*/ 81 w 674"/>
                <a:gd name="T9" fmla="*/ 305 h 427"/>
                <a:gd name="T10" fmla="*/ 88 w 674"/>
                <a:gd name="T11" fmla="*/ 24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4" h="427">
                  <a:moveTo>
                    <a:pt x="625" y="303"/>
                  </a:moveTo>
                  <a:cubicBezTo>
                    <a:pt x="653" y="369"/>
                    <a:pt x="674" y="427"/>
                    <a:pt x="515" y="395"/>
                  </a:cubicBezTo>
                  <a:cubicBezTo>
                    <a:pt x="309" y="359"/>
                    <a:pt x="204" y="225"/>
                    <a:pt x="229" y="44"/>
                  </a:cubicBezTo>
                  <a:cubicBezTo>
                    <a:pt x="206" y="0"/>
                    <a:pt x="146" y="38"/>
                    <a:pt x="101" y="47"/>
                  </a:cubicBezTo>
                  <a:cubicBezTo>
                    <a:pt x="8" y="140"/>
                    <a:pt x="0" y="277"/>
                    <a:pt x="81" y="305"/>
                  </a:cubicBezTo>
                  <a:cubicBezTo>
                    <a:pt x="140" y="330"/>
                    <a:pt x="91" y="307"/>
                    <a:pt x="88" y="24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9"/>
            <p:cNvSpPr/>
            <p:nvPr/>
          </p:nvSpPr>
          <p:spPr bwMode="auto">
            <a:xfrm>
              <a:off x="8859417" y="4324071"/>
              <a:ext cx="2822575" cy="1635125"/>
            </a:xfrm>
            <a:custGeom>
              <a:avLst/>
              <a:gdLst>
                <a:gd name="T0" fmla="*/ 630 w 684"/>
                <a:gd name="T1" fmla="*/ 279 h 396"/>
                <a:gd name="T2" fmla="*/ 526 w 684"/>
                <a:gd name="T3" fmla="*/ 373 h 396"/>
                <a:gd name="T4" fmla="*/ 219 w 684"/>
                <a:gd name="T5" fmla="*/ 42 h 396"/>
                <a:gd name="T6" fmla="*/ 89 w 684"/>
                <a:gd name="T7" fmla="*/ 53 h 396"/>
                <a:gd name="T8" fmla="*/ 80 w 684"/>
                <a:gd name="T9" fmla="*/ 309 h 396"/>
                <a:gd name="T10" fmla="*/ 78 w 684"/>
                <a:gd name="T11" fmla="*/ 244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396">
                  <a:moveTo>
                    <a:pt x="630" y="279"/>
                  </a:moveTo>
                  <a:cubicBezTo>
                    <a:pt x="661" y="342"/>
                    <a:pt x="684" y="396"/>
                    <a:pt x="526" y="373"/>
                  </a:cubicBezTo>
                  <a:cubicBezTo>
                    <a:pt x="320" y="349"/>
                    <a:pt x="208" y="222"/>
                    <a:pt x="219" y="42"/>
                  </a:cubicBezTo>
                  <a:cubicBezTo>
                    <a:pt x="193" y="0"/>
                    <a:pt x="134" y="41"/>
                    <a:pt x="89" y="53"/>
                  </a:cubicBezTo>
                  <a:cubicBezTo>
                    <a:pt x="1" y="150"/>
                    <a:pt x="0" y="285"/>
                    <a:pt x="80" y="309"/>
                  </a:cubicBezTo>
                  <a:cubicBezTo>
                    <a:pt x="138" y="329"/>
                    <a:pt x="86" y="310"/>
                    <a:pt x="78" y="244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40"/>
            <p:cNvSpPr/>
            <p:nvPr/>
          </p:nvSpPr>
          <p:spPr bwMode="auto">
            <a:xfrm>
              <a:off x="8851480" y="4327246"/>
              <a:ext cx="2889250" cy="1503363"/>
            </a:xfrm>
            <a:custGeom>
              <a:avLst/>
              <a:gdLst>
                <a:gd name="T0" fmla="*/ 640 w 700"/>
                <a:gd name="T1" fmla="*/ 254 h 364"/>
                <a:gd name="T2" fmla="*/ 541 w 700"/>
                <a:gd name="T3" fmla="*/ 349 h 364"/>
                <a:gd name="T4" fmla="*/ 216 w 700"/>
                <a:gd name="T5" fmla="*/ 40 h 364"/>
                <a:gd name="T6" fmla="*/ 83 w 700"/>
                <a:gd name="T7" fmla="*/ 58 h 364"/>
                <a:gd name="T8" fmla="*/ 84 w 700"/>
                <a:gd name="T9" fmla="*/ 311 h 364"/>
                <a:gd name="T10" fmla="*/ 74 w 700"/>
                <a:gd name="T11" fmla="*/ 249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0" h="364">
                  <a:moveTo>
                    <a:pt x="640" y="254"/>
                  </a:moveTo>
                  <a:cubicBezTo>
                    <a:pt x="673" y="313"/>
                    <a:pt x="700" y="364"/>
                    <a:pt x="541" y="349"/>
                  </a:cubicBezTo>
                  <a:cubicBezTo>
                    <a:pt x="336" y="336"/>
                    <a:pt x="217" y="218"/>
                    <a:pt x="216" y="40"/>
                  </a:cubicBezTo>
                  <a:cubicBezTo>
                    <a:pt x="185" y="0"/>
                    <a:pt x="129" y="44"/>
                    <a:pt x="83" y="58"/>
                  </a:cubicBezTo>
                  <a:cubicBezTo>
                    <a:pt x="0" y="159"/>
                    <a:pt x="6" y="292"/>
                    <a:pt x="84" y="311"/>
                  </a:cubicBezTo>
                  <a:cubicBezTo>
                    <a:pt x="141" y="328"/>
                    <a:pt x="88" y="313"/>
                    <a:pt x="74" y="249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1"/>
            <p:cNvSpPr/>
            <p:nvPr/>
          </p:nvSpPr>
          <p:spPr bwMode="auto">
            <a:xfrm>
              <a:off x="8848305" y="4332009"/>
              <a:ext cx="2936875" cy="1362075"/>
            </a:xfrm>
            <a:custGeom>
              <a:avLst/>
              <a:gdLst>
                <a:gd name="T0" fmla="*/ 647 w 712"/>
                <a:gd name="T1" fmla="*/ 229 h 330"/>
                <a:gd name="T2" fmla="*/ 554 w 712"/>
                <a:gd name="T3" fmla="*/ 324 h 330"/>
                <a:gd name="T4" fmla="*/ 211 w 712"/>
                <a:gd name="T5" fmla="*/ 38 h 330"/>
                <a:gd name="T6" fmla="*/ 77 w 712"/>
                <a:gd name="T7" fmla="*/ 64 h 330"/>
                <a:gd name="T8" fmla="*/ 88 w 712"/>
                <a:gd name="T9" fmla="*/ 314 h 330"/>
                <a:gd name="T10" fmla="*/ 70 w 712"/>
                <a:gd name="T11" fmla="*/ 25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2" h="330">
                  <a:moveTo>
                    <a:pt x="647" y="229"/>
                  </a:moveTo>
                  <a:cubicBezTo>
                    <a:pt x="683" y="283"/>
                    <a:pt x="712" y="330"/>
                    <a:pt x="554" y="324"/>
                  </a:cubicBezTo>
                  <a:cubicBezTo>
                    <a:pt x="351" y="323"/>
                    <a:pt x="224" y="213"/>
                    <a:pt x="211" y="38"/>
                  </a:cubicBezTo>
                  <a:cubicBezTo>
                    <a:pt x="177" y="0"/>
                    <a:pt x="123" y="47"/>
                    <a:pt x="77" y="64"/>
                  </a:cubicBezTo>
                  <a:cubicBezTo>
                    <a:pt x="0" y="168"/>
                    <a:pt x="12" y="300"/>
                    <a:pt x="88" y="314"/>
                  </a:cubicBezTo>
                  <a:cubicBezTo>
                    <a:pt x="143" y="328"/>
                    <a:pt x="89" y="316"/>
                    <a:pt x="70" y="255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2"/>
            <p:cNvSpPr/>
            <p:nvPr/>
          </p:nvSpPr>
          <p:spPr bwMode="auto">
            <a:xfrm>
              <a:off x="8843542" y="4339946"/>
              <a:ext cx="2978150" cy="1350963"/>
            </a:xfrm>
            <a:custGeom>
              <a:avLst/>
              <a:gdLst>
                <a:gd name="T0" fmla="*/ 654 w 722"/>
                <a:gd name="T1" fmla="*/ 202 h 327"/>
                <a:gd name="T2" fmla="*/ 565 w 722"/>
                <a:gd name="T3" fmla="*/ 298 h 327"/>
                <a:gd name="T4" fmla="*/ 207 w 722"/>
                <a:gd name="T5" fmla="*/ 35 h 327"/>
                <a:gd name="T6" fmla="*/ 71 w 722"/>
                <a:gd name="T7" fmla="*/ 69 h 327"/>
                <a:gd name="T8" fmla="*/ 92 w 722"/>
                <a:gd name="T9" fmla="*/ 316 h 327"/>
                <a:gd name="T10" fmla="*/ 67 w 722"/>
                <a:gd name="T11" fmla="*/ 26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2" h="327">
                  <a:moveTo>
                    <a:pt x="654" y="202"/>
                  </a:moveTo>
                  <a:cubicBezTo>
                    <a:pt x="691" y="252"/>
                    <a:pt x="722" y="295"/>
                    <a:pt x="565" y="298"/>
                  </a:cubicBezTo>
                  <a:cubicBezTo>
                    <a:pt x="364" y="308"/>
                    <a:pt x="232" y="207"/>
                    <a:pt x="207" y="35"/>
                  </a:cubicBezTo>
                  <a:cubicBezTo>
                    <a:pt x="170" y="0"/>
                    <a:pt x="117" y="49"/>
                    <a:pt x="71" y="69"/>
                  </a:cubicBezTo>
                  <a:cubicBezTo>
                    <a:pt x="0" y="177"/>
                    <a:pt x="18" y="306"/>
                    <a:pt x="92" y="316"/>
                  </a:cubicBezTo>
                  <a:cubicBezTo>
                    <a:pt x="146" y="327"/>
                    <a:pt x="90" y="320"/>
                    <a:pt x="67" y="261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3"/>
            <p:cNvSpPr/>
            <p:nvPr/>
          </p:nvSpPr>
          <p:spPr bwMode="auto">
            <a:xfrm>
              <a:off x="8843542" y="4347884"/>
              <a:ext cx="3008313" cy="1350963"/>
            </a:xfrm>
            <a:custGeom>
              <a:avLst/>
              <a:gdLst>
                <a:gd name="T0" fmla="*/ 658 w 729"/>
                <a:gd name="T1" fmla="*/ 175 h 327"/>
                <a:gd name="T2" fmla="*/ 574 w 729"/>
                <a:gd name="T3" fmla="*/ 271 h 327"/>
                <a:gd name="T4" fmla="*/ 202 w 729"/>
                <a:gd name="T5" fmla="*/ 33 h 327"/>
                <a:gd name="T6" fmla="*/ 65 w 729"/>
                <a:gd name="T7" fmla="*/ 75 h 327"/>
                <a:gd name="T8" fmla="*/ 96 w 729"/>
                <a:gd name="T9" fmla="*/ 318 h 327"/>
                <a:gd name="T10" fmla="*/ 63 w 729"/>
                <a:gd name="T11" fmla="*/ 26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9" h="327">
                  <a:moveTo>
                    <a:pt x="658" y="175"/>
                  </a:moveTo>
                  <a:cubicBezTo>
                    <a:pt x="696" y="221"/>
                    <a:pt x="729" y="260"/>
                    <a:pt x="574" y="271"/>
                  </a:cubicBezTo>
                  <a:cubicBezTo>
                    <a:pt x="376" y="292"/>
                    <a:pt x="238" y="200"/>
                    <a:pt x="202" y="33"/>
                  </a:cubicBezTo>
                  <a:cubicBezTo>
                    <a:pt x="161" y="0"/>
                    <a:pt x="111" y="52"/>
                    <a:pt x="65" y="75"/>
                  </a:cubicBezTo>
                  <a:cubicBezTo>
                    <a:pt x="0" y="186"/>
                    <a:pt x="24" y="312"/>
                    <a:pt x="96" y="318"/>
                  </a:cubicBezTo>
                  <a:cubicBezTo>
                    <a:pt x="147" y="327"/>
                    <a:pt x="90" y="324"/>
                    <a:pt x="63" y="268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4"/>
            <p:cNvSpPr/>
            <p:nvPr/>
          </p:nvSpPr>
          <p:spPr bwMode="auto">
            <a:xfrm>
              <a:off x="8848305" y="4360584"/>
              <a:ext cx="3027363" cy="1350963"/>
            </a:xfrm>
            <a:custGeom>
              <a:avLst/>
              <a:gdLst>
                <a:gd name="T0" fmla="*/ 660 w 734"/>
                <a:gd name="T1" fmla="*/ 146 h 327"/>
                <a:gd name="T2" fmla="*/ 581 w 734"/>
                <a:gd name="T3" fmla="*/ 243 h 327"/>
                <a:gd name="T4" fmla="*/ 195 w 734"/>
                <a:gd name="T5" fmla="*/ 30 h 327"/>
                <a:gd name="T6" fmla="*/ 59 w 734"/>
                <a:gd name="T7" fmla="*/ 81 h 327"/>
                <a:gd name="T8" fmla="*/ 98 w 734"/>
                <a:gd name="T9" fmla="*/ 320 h 327"/>
                <a:gd name="T10" fmla="*/ 59 w 734"/>
                <a:gd name="T11" fmla="*/ 27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4" h="327">
                  <a:moveTo>
                    <a:pt x="660" y="146"/>
                  </a:moveTo>
                  <a:cubicBezTo>
                    <a:pt x="699" y="189"/>
                    <a:pt x="734" y="224"/>
                    <a:pt x="581" y="243"/>
                  </a:cubicBezTo>
                  <a:cubicBezTo>
                    <a:pt x="386" y="274"/>
                    <a:pt x="243" y="192"/>
                    <a:pt x="195" y="30"/>
                  </a:cubicBezTo>
                  <a:cubicBezTo>
                    <a:pt x="152" y="0"/>
                    <a:pt x="104" y="55"/>
                    <a:pt x="59" y="81"/>
                  </a:cubicBezTo>
                  <a:cubicBezTo>
                    <a:pt x="0" y="194"/>
                    <a:pt x="29" y="318"/>
                    <a:pt x="98" y="320"/>
                  </a:cubicBezTo>
                  <a:cubicBezTo>
                    <a:pt x="148" y="326"/>
                    <a:pt x="90" y="327"/>
                    <a:pt x="59" y="275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5"/>
            <p:cNvSpPr/>
            <p:nvPr/>
          </p:nvSpPr>
          <p:spPr bwMode="auto">
            <a:xfrm>
              <a:off x="8851480" y="4373284"/>
              <a:ext cx="3036888" cy="1366838"/>
            </a:xfrm>
            <a:custGeom>
              <a:avLst/>
              <a:gdLst>
                <a:gd name="T0" fmla="*/ 661 w 736"/>
                <a:gd name="T1" fmla="*/ 118 h 331"/>
                <a:gd name="T2" fmla="*/ 585 w 736"/>
                <a:gd name="T3" fmla="*/ 214 h 331"/>
                <a:gd name="T4" fmla="*/ 189 w 736"/>
                <a:gd name="T5" fmla="*/ 27 h 331"/>
                <a:gd name="T6" fmla="*/ 53 w 736"/>
                <a:gd name="T7" fmla="*/ 87 h 331"/>
                <a:gd name="T8" fmla="*/ 101 w 736"/>
                <a:gd name="T9" fmla="*/ 322 h 331"/>
                <a:gd name="T10" fmla="*/ 56 w 736"/>
                <a:gd name="T11" fmla="*/ 282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6" h="331">
                  <a:moveTo>
                    <a:pt x="661" y="118"/>
                  </a:moveTo>
                  <a:cubicBezTo>
                    <a:pt x="701" y="156"/>
                    <a:pt x="736" y="187"/>
                    <a:pt x="585" y="214"/>
                  </a:cubicBezTo>
                  <a:cubicBezTo>
                    <a:pt x="394" y="256"/>
                    <a:pt x="248" y="183"/>
                    <a:pt x="189" y="27"/>
                  </a:cubicBezTo>
                  <a:cubicBezTo>
                    <a:pt x="143" y="0"/>
                    <a:pt x="97" y="57"/>
                    <a:pt x="53" y="87"/>
                  </a:cubicBezTo>
                  <a:cubicBezTo>
                    <a:pt x="0" y="202"/>
                    <a:pt x="34" y="323"/>
                    <a:pt x="101" y="322"/>
                  </a:cubicBezTo>
                  <a:cubicBezTo>
                    <a:pt x="149" y="326"/>
                    <a:pt x="91" y="331"/>
                    <a:pt x="56" y="28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6"/>
            <p:cNvSpPr/>
            <p:nvPr/>
          </p:nvSpPr>
          <p:spPr bwMode="auto">
            <a:xfrm>
              <a:off x="8859417" y="4389159"/>
              <a:ext cx="3033713" cy="1384300"/>
            </a:xfrm>
            <a:custGeom>
              <a:avLst/>
              <a:gdLst>
                <a:gd name="T0" fmla="*/ 659 w 735"/>
                <a:gd name="T1" fmla="*/ 88 h 335"/>
                <a:gd name="T2" fmla="*/ 588 w 735"/>
                <a:gd name="T3" fmla="*/ 184 h 335"/>
                <a:gd name="T4" fmla="*/ 182 w 735"/>
                <a:gd name="T5" fmla="*/ 23 h 335"/>
                <a:gd name="T6" fmla="*/ 47 w 735"/>
                <a:gd name="T7" fmla="*/ 92 h 335"/>
                <a:gd name="T8" fmla="*/ 104 w 735"/>
                <a:gd name="T9" fmla="*/ 324 h 335"/>
                <a:gd name="T10" fmla="*/ 53 w 735"/>
                <a:gd name="T11" fmla="*/ 29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5" h="335">
                  <a:moveTo>
                    <a:pt x="659" y="88"/>
                  </a:moveTo>
                  <a:cubicBezTo>
                    <a:pt x="700" y="123"/>
                    <a:pt x="735" y="150"/>
                    <a:pt x="588" y="184"/>
                  </a:cubicBezTo>
                  <a:cubicBezTo>
                    <a:pt x="401" y="236"/>
                    <a:pt x="251" y="173"/>
                    <a:pt x="182" y="23"/>
                  </a:cubicBezTo>
                  <a:cubicBezTo>
                    <a:pt x="134" y="0"/>
                    <a:pt x="90" y="60"/>
                    <a:pt x="47" y="92"/>
                  </a:cubicBezTo>
                  <a:cubicBezTo>
                    <a:pt x="0" y="209"/>
                    <a:pt x="39" y="327"/>
                    <a:pt x="104" y="324"/>
                  </a:cubicBezTo>
                  <a:cubicBezTo>
                    <a:pt x="149" y="325"/>
                    <a:pt x="91" y="335"/>
                    <a:pt x="53" y="29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7"/>
            <p:cNvSpPr/>
            <p:nvPr/>
          </p:nvSpPr>
          <p:spPr bwMode="auto">
            <a:xfrm>
              <a:off x="8872117" y="4409796"/>
              <a:ext cx="3021013" cy="1400175"/>
            </a:xfrm>
            <a:custGeom>
              <a:avLst/>
              <a:gdLst>
                <a:gd name="T0" fmla="*/ 655 w 732"/>
                <a:gd name="T1" fmla="*/ 58 h 339"/>
                <a:gd name="T2" fmla="*/ 587 w 732"/>
                <a:gd name="T3" fmla="*/ 153 h 339"/>
                <a:gd name="T4" fmla="*/ 175 w 732"/>
                <a:gd name="T5" fmla="*/ 19 h 339"/>
                <a:gd name="T6" fmla="*/ 41 w 732"/>
                <a:gd name="T7" fmla="*/ 97 h 339"/>
                <a:gd name="T8" fmla="*/ 105 w 732"/>
                <a:gd name="T9" fmla="*/ 324 h 339"/>
                <a:gd name="T10" fmla="*/ 50 w 732"/>
                <a:gd name="T11" fmla="*/ 29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2" h="339">
                  <a:moveTo>
                    <a:pt x="655" y="58"/>
                  </a:moveTo>
                  <a:cubicBezTo>
                    <a:pt x="696" y="88"/>
                    <a:pt x="732" y="111"/>
                    <a:pt x="587" y="153"/>
                  </a:cubicBezTo>
                  <a:cubicBezTo>
                    <a:pt x="405" y="214"/>
                    <a:pt x="252" y="161"/>
                    <a:pt x="175" y="19"/>
                  </a:cubicBezTo>
                  <a:cubicBezTo>
                    <a:pt x="124" y="0"/>
                    <a:pt x="83" y="62"/>
                    <a:pt x="41" y="97"/>
                  </a:cubicBezTo>
                  <a:cubicBezTo>
                    <a:pt x="0" y="216"/>
                    <a:pt x="44" y="330"/>
                    <a:pt x="105" y="324"/>
                  </a:cubicBezTo>
                  <a:cubicBezTo>
                    <a:pt x="149" y="324"/>
                    <a:pt x="91" y="339"/>
                    <a:pt x="50" y="297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8"/>
            <p:cNvSpPr/>
            <p:nvPr/>
          </p:nvSpPr>
          <p:spPr bwMode="auto">
            <a:xfrm>
              <a:off x="8884817" y="4430434"/>
              <a:ext cx="2995613" cy="1416050"/>
            </a:xfrm>
            <a:custGeom>
              <a:avLst/>
              <a:gdLst>
                <a:gd name="T0" fmla="*/ 650 w 726"/>
                <a:gd name="T1" fmla="*/ 27 h 343"/>
                <a:gd name="T2" fmla="*/ 585 w 726"/>
                <a:gd name="T3" fmla="*/ 122 h 343"/>
                <a:gd name="T4" fmla="*/ 167 w 726"/>
                <a:gd name="T5" fmla="*/ 15 h 343"/>
                <a:gd name="T6" fmla="*/ 35 w 726"/>
                <a:gd name="T7" fmla="*/ 102 h 343"/>
                <a:gd name="T8" fmla="*/ 107 w 726"/>
                <a:gd name="T9" fmla="*/ 325 h 343"/>
                <a:gd name="T10" fmla="*/ 48 w 726"/>
                <a:gd name="T11" fmla="*/ 30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6" h="343">
                  <a:moveTo>
                    <a:pt x="650" y="27"/>
                  </a:moveTo>
                  <a:cubicBezTo>
                    <a:pt x="690" y="54"/>
                    <a:pt x="726" y="73"/>
                    <a:pt x="585" y="122"/>
                  </a:cubicBezTo>
                  <a:cubicBezTo>
                    <a:pt x="408" y="192"/>
                    <a:pt x="254" y="150"/>
                    <a:pt x="167" y="15"/>
                  </a:cubicBezTo>
                  <a:cubicBezTo>
                    <a:pt x="114" y="0"/>
                    <a:pt x="76" y="64"/>
                    <a:pt x="35" y="102"/>
                  </a:cubicBezTo>
                  <a:cubicBezTo>
                    <a:pt x="0" y="222"/>
                    <a:pt x="49" y="334"/>
                    <a:pt x="107" y="325"/>
                  </a:cubicBezTo>
                  <a:cubicBezTo>
                    <a:pt x="149" y="324"/>
                    <a:pt x="92" y="343"/>
                    <a:pt x="48" y="305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9"/>
            <p:cNvSpPr/>
            <p:nvPr/>
          </p:nvSpPr>
          <p:spPr bwMode="auto">
            <a:xfrm>
              <a:off x="8905455" y="4439959"/>
              <a:ext cx="2954338" cy="1444625"/>
            </a:xfrm>
            <a:custGeom>
              <a:avLst/>
              <a:gdLst>
                <a:gd name="T0" fmla="*/ 641 w 716"/>
                <a:gd name="T1" fmla="*/ 0 h 350"/>
                <a:gd name="T2" fmla="*/ 580 w 716"/>
                <a:gd name="T3" fmla="*/ 95 h 350"/>
                <a:gd name="T4" fmla="*/ 157 w 716"/>
                <a:gd name="T5" fmla="*/ 15 h 350"/>
                <a:gd name="T6" fmla="*/ 28 w 716"/>
                <a:gd name="T7" fmla="*/ 111 h 350"/>
                <a:gd name="T8" fmla="*/ 108 w 716"/>
                <a:gd name="T9" fmla="*/ 329 h 350"/>
                <a:gd name="T10" fmla="*/ 45 w 716"/>
                <a:gd name="T11" fmla="*/ 31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350">
                  <a:moveTo>
                    <a:pt x="641" y="0"/>
                  </a:moveTo>
                  <a:cubicBezTo>
                    <a:pt x="681" y="23"/>
                    <a:pt x="716" y="38"/>
                    <a:pt x="580" y="95"/>
                  </a:cubicBezTo>
                  <a:cubicBezTo>
                    <a:pt x="408" y="173"/>
                    <a:pt x="252" y="141"/>
                    <a:pt x="157" y="15"/>
                  </a:cubicBezTo>
                  <a:cubicBezTo>
                    <a:pt x="103" y="3"/>
                    <a:pt x="68" y="69"/>
                    <a:pt x="28" y="111"/>
                  </a:cubicBezTo>
                  <a:cubicBezTo>
                    <a:pt x="0" y="232"/>
                    <a:pt x="53" y="340"/>
                    <a:pt x="108" y="329"/>
                  </a:cubicBezTo>
                  <a:cubicBezTo>
                    <a:pt x="147" y="327"/>
                    <a:pt x="91" y="350"/>
                    <a:pt x="45" y="317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8926092" y="4332009"/>
              <a:ext cx="2908300" cy="1593850"/>
            </a:xfrm>
            <a:custGeom>
              <a:avLst/>
              <a:gdLst>
                <a:gd name="T0" fmla="*/ 631 w 705"/>
                <a:gd name="T1" fmla="*/ 0 h 386"/>
                <a:gd name="T2" fmla="*/ 572 w 705"/>
                <a:gd name="T3" fmla="*/ 95 h 386"/>
                <a:gd name="T4" fmla="*/ 148 w 705"/>
                <a:gd name="T5" fmla="*/ 42 h 386"/>
                <a:gd name="T6" fmla="*/ 22 w 705"/>
                <a:gd name="T7" fmla="*/ 147 h 386"/>
                <a:gd name="T8" fmla="*/ 109 w 705"/>
                <a:gd name="T9" fmla="*/ 361 h 386"/>
                <a:gd name="T10" fmla="*/ 43 w 705"/>
                <a:gd name="T11" fmla="*/ 357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5" h="386">
                  <a:moveTo>
                    <a:pt x="631" y="0"/>
                  </a:moveTo>
                  <a:cubicBezTo>
                    <a:pt x="670" y="20"/>
                    <a:pt x="705" y="32"/>
                    <a:pt x="572" y="95"/>
                  </a:cubicBezTo>
                  <a:cubicBezTo>
                    <a:pt x="407" y="182"/>
                    <a:pt x="250" y="160"/>
                    <a:pt x="148" y="42"/>
                  </a:cubicBezTo>
                  <a:cubicBezTo>
                    <a:pt x="92" y="35"/>
                    <a:pt x="60" y="103"/>
                    <a:pt x="22" y="147"/>
                  </a:cubicBezTo>
                  <a:cubicBezTo>
                    <a:pt x="0" y="270"/>
                    <a:pt x="57" y="374"/>
                    <a:pt x="109" y="361"/>
                  </a:cubicBezTo>
                  <a:cubicBezTo>
                    <a:pt x="146" y="358"/>
                    <a:pt x="92" y="386"/>
                    <a:pt x="43" y="357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1"/>
            <p:cNvSpPr/>
            <p:nvPr/>
          </p:nvSpPr>
          <p:spPr bwMode="auto">
            <a:xfrm>
              <a:off x="8951492" y="4228821"/>
              <a:ext cx="2846388" cy="1738313"/>
            </a:xfrm>
            <a:custGeom>
              <a:avLst/>
              <a:gdLst>
                <a:gd name="T0" fmla="*/ 619 w 690"/>
                <a:gd name="T1" fmla="*/ 0 h 421"/>
                <a:gd name="T2" fmla="*/ 562 w 690"/>
                <a:gd name="T3" fmla="*/ 95 h 421"/>
                <a:gd name="T4" fmla="*/ 137 w 690"/>
                <a:gd name="T5" fmla="*/ 69 h 421"/>
                <a:gd name="T6" fmla="*/ 15 w 690"/>
                <a:gd name="T7" fmla="*/ 184 h 421"/>
                <a:gd name="T8" fmla="*/ 110 w 690"/>
                <a:gd name="T9" fmla="*/ 393 h 421"/>
                <a:gd name="T10" fmla="*/ 42 w 690"/>
                <a:gd name="T11" fmla="*/ 39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0" h="421">
                  <a:moveTo>
                    <a:pt x="619" y="0"/>
                  </a:moveTo>
                  <a:cubicBezTo>
                    <a:pt x="657" y="17"/>
                    <a:pt x="690" y="26"/>
                    <a:pt x="562" y="95"/>
                  </a:cubicBezTo>
                  <a:cubicBezTo>
                    <a:pt x="404" y="190"/>
                    <a:pt x="247" y="178"/>
                    <a:pt x="137" y="69"/>
                  </a:cubicBezTo>
                  <a:cubicBezTo>
                    <a:pt x="81" y="66"/>
                    <a:pt x="52" y="137"/>
                    <a:pt x="15" y="184"/>
                  </a:cubicBezTo>
                  <a:cubicBezTo>
                    <a:pt x="0" y="306"/>
                    <a:pt x="60" y="406"/>
                    <a:pt x="110" y="393"/>
                  </a:cubicBezTo>
                  <a:cubicBezTo>
                    <a:pt x="145" y="389"/>
                    <a:pt x="92" y="421"/>
                    <a:pt x="42" y="397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8975305" y="4130396"/>
              <a:ext cx="2781300" cy="1878013"/>
            </a:xfrm>
            <a:custGeom>
              <a:avLst/>
              <a:gdLst>
                <a:gd name="T0" fmla="*/ 605 w 674"/>
                <a:gd name="T1" fmla="*/ 0 h 455"/>
                <a:gd name="T2" fmla="*/ 551 w 674"/>
                <a:gd name="T3" fmla="*/ 94 h 455"/>
                <a:gd name="T4" fmla="*/ 127 w 674"/>
                <a:gd name="T5" fmla="*/ 96 h 455"/>
                <a:gd name="T6" fmla="*/ 10 w 674"/>
                <a:gd name="T7" fmla="*/ 219 h 455"/>
                <a:gd name="T8" fmla="*/ 111 w 674"/>
                <a:gd name="T9" fmla="*/ 423 h 455"/>
                <a:gd name="T10" fmla="*/ 42 w 674"/>
                <a:gd name="T11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4" h="455">
                  <a:moveTo>
                    <a:pt x="605" y="0"/>
                  </a:moveTo>
                  <a:cubicBezTo>
                    <a:pt x="642" y="14"/>
                    <a:pt x="674" y="19"/>
                    <a:pt x="551" y="94"/>
                  </a:cubicBezTo>
                  <a:cubicBezTo>
                    <a:pt x="399" y="196"/>
                    <a:pt x="242" y="194"/>
                    <a:pt x="127" y="96"/>
                  </a:cubicBezTo>
                  <a:cubicBezTo>
                    <a:pt x="70" y="97"/>
                    <a:pt x="44" y="169"/>
                    <a:pt x="10" y="219"/>
                  </a:cubicBezTo>
                  <a:cubicBezTo>
                    <a:pt x="0" y="342"/>
                    <a:pt x="64" y="438"/>
                    <a:pt x="111" y="423"/>
                  </a:cubicBezTo>
                  <a:cubicBezTo>
                    <a:pt x="144" y="420"/>
                    <a:pt x="93" y="455"/>
                    <a:pt x="42" y="43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3"/>
            <p:cNvSpPr/>
            <p:nvPr/>
          </p:nvSpPr>
          <p:spPr bwMode="auto">
            <a:xfrm>
              <a:off x="9008642" y="4030384"/>
              <a:ext cx="2698750" cy="2022475"/>
            </a:xfrm>
            <a:custGeom>
              <a:avLst/>
              <a:gdLst>
                <a:gd name="T0" fmla="*/ 588 w 654"/>
                <a:gd name="T1" fmla="*/ 0 h 490"/>
                <a:gd name="T2" fmla="*/ 536 w 654"/>
                <a:gd name="T3" fmla="*/ 94 h 490"/>
                <a:gd name="T4" fmla="*/ 115 w 654"/>
                <a:gd name="T5" fmla="*/ 122 h 490"/>
                <a:gd name="T6" fmla="*/ 3 w 654"/>
                <a:gd name="T7" fmla="*/ 254 h 490"/>
                <a:gd name="T8" fmla="*/ 111 w 654"/>
                <a:gd name="T9" fmla="*/ 454 h 490"/>
                <a:gd name="T10" fmla="*/ 41 w 654"/>
                <a:gd name="T11" fmla="*/ 476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4" h="490">
                  <a:moveTo>
                    <a:pt x="588" y="0"/>
                  </a:moveTo>
                  <a:cubicBezTo>
                    <a:pt x="623" y="11"/>
                    <a:pt x="654" y="13"/>
                    <a:pt x="536" y="94"/>
                  </a:cubicBezTo>
                  <a:cubicBezTo>
                    <a:pt x="391" y="203"/>
                    <a:pt x="236" y="211"/>
                    <a:pt x="115" y="122"/>
                  </a:cubicBezTo>
                  <a:cubicBezTo>
                    <a:pt x="57" y="128"/>
                    <a:pt x="35" y="202"/>
                    <a:pt x="3" y="254"/>
                  </a:cubicBezTo>
                  <a:cubicBezTo>
                    <a:pt x="0" y="377"/>
                    <a:pt x="67" y="469"/>
                    <a:pt x="111" y="454"/>
                  </a:cubicBezTo>
                  <a:cubicBezTo>
                    <a:pt x="142" y="450"/>
                    <a:pt x="93" y="490"/>
                    <a:pt x="41" y="47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4"/>
            <p:cNvSpPr/>
            <p:nvPr/>
          </p:nvSpPr>
          <p:spPr bwMode="auto">
            <a:xfrm>
              <a:off x="9029280" y="3931959"/>
              <a:ext cx="2619375" cy="2166938"/>
            </a:xfrm>
            <a:custGeom>
              <a:avLst/>
              <a:gdLst>
                <a:gd name="T0" fmla="*/ 573 w 635"/>
                <a:gd name="T1" fmla="*/ 0 h 525"/>
                <a:gd name="T2" fmla="*/ 522 w 635"/>
                <a:gd name="T3" fmla="*/ 95 h 525"/>
                <a:gd name="T4" fmla="*/ 106 w 635"/>
                <a:gd name="T5" fmla="*/ 149 h 525"/>
                <a:gd name="T6" fmla="*/ 0 w 635"/>
                <a:gd name="T7" fmla="*/ 290 h 525"/>
                <a:gd name="T8" fmla="*/ 114 w 635"/>
                <a:gd name="T9" fmla="*/ 485 h 525"/>
                <a:gd name="T10" fmla="*/ 44 w 635"/>
                <a:gd name="T11" fmla="*/ 51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5" h="525">
                  <a:moveTo>
                    <a:pt x="573" y="0"/>
                  </a:moveTo>
                  <a:cubicBezTo>
                    <a:pt x="606" y="9"/>
                    <a:pt x="635" y="8"/>
                    <a:pt x="522" y="95"/>
                  </a:cubicBezTo>
                  <a:cubicBezTo>
                    <a:pt x="385" y="210"/>
                    <a:pt x="231" y="228"/>
                    <a:pt x="106" y="149"/>
                  </a:cubicBezTo>
                  <a:cubicBezTo>
                    <a:pt x="48" y="160"/>
                    <a:pt x="29" y="235"/>
                    <a:pt x="0" y="290"/>
                  </a:cubicBezTo>
                  <a:cubicBezTo>
                    <a:pt x="3" y="412"/>
                    <a:pt x="73" y="501"/>
                    <a:pt x="114" y="485"/>
                  </a:cubicBezTo>
                  <a:cubicBezTo>
                    <a:pt x="143" y="481"/>
                    <a:pt x="97" y="525"/>
                    <a:pt x="44" y="515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5"/>
            <p:cNvSpPr/>
            <p:nvPr/>
          </p:nvSpPr>
          <p:spPr bwMode="auto">
            <a:xfrm>
              <a:off x="9041980" y="3836709"/>
              <a:ext cx="2541588" cy="2308225"/>
            </a:xfrm>
            <a:custGeom>
              <a:avLst/>
              <a:gdLst>
                <a:gd name="T0" fmla="*/ 558 w 616"/>
                <a:gd name="T1" fmla="*/ 0 h 559"/>
                <a:gd name="T2" fmla="*/ 509 w 616"/>
                <a:gd name="T3" fmla="*/ 95 h 559"/>
                <a:gd name="T4" fmla="*/ 100 w 616"/>
                <a:gd name="T5" fmla="*/ 176 h 559"/>
                <a:gd name="T6" fmla="*/ 0 w 616"/>
                <a:gd name="T7" fmla="*/ 325 h 559"/>
                <a:gd name="T8" fmla="*/ 120 w 616"/>
                <a:gd name="T9" fmla="*/ 515 h 559"/>
                <a:gd name="T10" fmla="*/ 52 w 616"/>
                <a:gd name="T11" fmla="*/ 55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6" h="559">
                  <a:moveTo>
                    <a:pt x="558" y="0"/>
                  </a:moveTo>
                  <a:cubicBezTo>
                    <a:pt x="589" y="7"/>
                    <a:pt x="616" y="3"/>
                    <a:pt x="509" y="95"/>
                  </a:cubicBezTo>
                  <a:cubicBezTo>
                    <a:pt x="379" y="216"/>
                    <a:pt x="228" y="244"/>
                    <a:pt x="100" y="176"/>
                  </a:cubicBezTo>
                  <a:cubicBezTo>
                    <a:pt x="42" y="191"/>
                    <a:pt x="26" y="267"/>
                    <a:pt x="0" y="325"/>
                  </a:cubicBezTo>
                  <a:cubicBezTo>
                    <a:pt x="9" y="446"/>
                    <a:pt x="82" y="531"/>
                    <a:pt x="120" y="515"/>
                  </a:cubicBezTo>
                  <a:cubicBezTo>
                    <a:pt x="148" y="511"/>
                    <a:pt x="105" y="559"/>
                    <a:pt x="52" y="554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6"/>
            <p:cNvSpPr/>
            <p:nvPr/>
          </p:nvSpPr>
          <p:spPr bwMode="auto">
            <a:xfrm>
              <a:off x="9054680" y="3741459"/>
              <a:ext cx="2459038" cy="2444750"/>
            </a:xfrm>
            <a:custGeom>
              <a:avLst/>
              <a:gdLst>
                <a:gd name="T0" fmla="*/ 542 w 596"/>
                <a:gd name="T1" fmla="*/ 1 h 592"/>
                <a:gd name="T2" fmla="*/ 494 w 596"/>
                <a:gd name="T3" fmla="*/ 96 h 592"/>
                <a:gd name="T4" fmla="*/ 93 w 596"/>
                <a:gd name="T5" fmla="*/ 202 h 592"/>
                <a:gd name="T6" fmla="*/ 0 w 596"/>
                <a:gd name="T7" fmla="*/ 360 h 592"/>
                <a:gd name="T8" fmla="*/ 127 w 596"/>
                <a:gd name="T9" fmla="*/ 545 h 592"/>
                <a:gd name="T10" fmla="*/ 60 w 596"/>
                <a:gd name="T11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2">
                  <a:moveTo>
                    <a:pt x="542" y="1"/>
                  </a:moveTo>
                  <a:cubicBezTo>
                    <a:pt x="571" y="6"/>
                    <a:pt x="596" y="0"/>
                    <a:pt x="494" y="96"/>
                  </a:cubicBezTo>
                  <a:cubicBezTo>
                    <a:pt x="372" y="223"/>
                    <a:pt x="224" y="260"/>
                    <a:pt x="93" y="202"/>
                  </a:cubicBezTo>
                  <a:cubicBezTo>
                    <a:pt x="36" y="222"/>
                    <a:pt x="24" y="300"/>
                    <a:pt x="0" y="360"/>
                  </a:cubicBezTo>
                  <a:cubicBezTo>
                    <a:pt x="15" y="480"/>
                    <a:pt x="91" y="560"/>
                    <a:pt x="127" y="545"/>
                  </a:cubicBezTo>
                  <a:cubicBezTo>
                    <a:pt x="153" y="542"/>
                    <a:pt x="113" y="592"/>
                    <a:pt x="60" y="59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7"/>
            <p:cNvSpPr/>
            <p:nvPr/>
          </p:nvSpPr>
          <p:spPr bwMode="auto">
            <a:xfrm>
              <a:off x="9075317" y="3638271"/>
              <a:ext cx="2359025" cy="2613025"/>
            </a:xfrm>
            <a:custGeom>
              <a:avLst/>
              <a:gdLst>
                <a:gd name="T0" fmla="*/ 523 w 572"/>
                <a:gd name="T1" fmla="*/ 5 h 633"/>
                <a:gd name="T2" fmla="*/ 476 w 572"/>
                <a:gd name="T3" fmla="*/ 100 h 633"/>
                <a:gd name="T4" fmla="*/ 84 w 572"/>
                <a:gd name="T5" fmla="*/ 231 h 633"/>
                <a:gd name="T6" fmla="*/ 0 w 572"/>
                <a:gd name="T7" fmla="*/ 396 h 633"/>
                <a:gd name="T8" fmla="*/ 133 w 572"/>
                <a:gd name="T9" fmla="*/ 576 h 633"/>
                <a:gd name="T10" fmla="*/ 68 w 572"/>
                <a:gd name="T11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2" h="633">
                  <a:moveTo>
                    <a:pt x="523" y="5"/>
                  </a:moveTo>
                  <a:cubicBezTo>
                    <a:pt x="550" y="8"/>
                    <a:pt x="572" y="0"/>
                    <a:pt x="476" y="100"/>
                  </a:cubicBezTo>
                  <a:cubicBezTo>
                    <a:pt x="362" y="232"/>
                    <a:pt x="218" y="278"/>
                    <a:pt x="84" y="231"/>
                  </a:cubicBezTo>
                  <a:cubicBezTo>
                    <a:pt x="28" y="255"/>
                    <a:pt x="20" y="334"/>
                    <a:pt x="0" y="396"/>
                  </a:cubicBezTo>
                  <a:cubicBezTo>
                    <a:pt x="20" y="515"/>
                    <a:pt x="99" y="592"/>
                    <a:pt x="133" y="576"/>
                  </a:cubicBezTo>
                  <a:cubicBezTo>
                    <a:pt x="157" y="574"/>
                    <a:pt x="120" y="628"/>
                    <a:pt x="68" y="633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8"/>
            <p:cNvSpPr/>
            <p:nvPr/>
          </p:nvSpPr>
          <p:spPr bwMode="auto">
            <a:xfrm>
              <a:off x="9095955" y="3539846"/>
              <a:ext cx="2252663" cy="2773363"/>
            </a:xfrm>
            <a:custGeom>
              <a:avLst/>
              <a:gdLst>
                <a:gd name="T0" fmla="*/ 502 w 546"/>
                <a:gd name="T1" fmla="*/ 9 h 672"/>
                <a:gd name="T2" fmla="*/ 457 w 546"/>
                <a:gd name="T3" fmla="*/ 105 h 672"/>
                <a:gd name="T4" fmla="*/ 76 w 546"/>
                <a:gd name="T5" fmla="*/ 260 h 672"/>
                <a:gd name="T6" fmla="*/ 0 w 546"/>
                <a:gd name="T7" fmla="*/ 432 h 672"/>
                <a:gd name="T8" fmla="*/ 139 w 546"/>
                <a:gd name="T9" fmla="*/ 607 h 672"/>
                <a:gd name="T10" fmla="*/ 78 w 546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6" h="672">
                  <a:moveTo>
                    <a:pt x="502" y="9"/>
                  </a:moveTo>
                  <a:cubicBezTo>
                    <a:pt x="527" y="10"/>
                    <a:pt x="546" y="0"/>
                    <a:pt x="457" y="105"/>
                  </a:cubicBezTo>
                  <a:cubicBezTo>
                    <a:pt x="351" y="241"/>
                    <a:pt x="211" y="296"/>
                    <a:pt x="76" y="260"/>
                  </a:cubicBezTo>
                  <a:cubicBezTo>
                    <a:pt x="21" y="288"/>
                    <a:pt x="17" y="368"/>
                    <a:pt x="0" y="432"/>
                  </a:cubicBezTo>
                  <a:cubicBezTo>
                    <a:pt x="26" y="549"/>
                    <a:pt x="107" y="622"/>
                    <a:pt x="139" y="607"/>
                  </a:cubicBezTo>
                  <a:cubicBezTo>
                    <a:pt x="162" y="606"/>
                    <a:pt x="129" y="663"/>
                    <a:pt x="78" y="67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9"/>
            <p:cNvSpPr/>
            <p:nvPr/>
          </p:nvSpPr>
          <p:spPr bwMode="auto">
            <a:xfrm>
              <a:off x="9119767" y="3447771"/>
              <a:ext cx="2136775" cy="2927350"/>
            </a:xfrm>
            <a:custGeom>
              <a:avLst/>
              <a:gdLst>
                <a:gd name="T0" fmla="*/ 479 w 518"/>
                <a:gd name="T1" fmla="*/ 11 h 709"/>
                <a:gd name="T2" fmla="*/ 435 w 518"/>
                <a:gd name="T3" fmla="*/ 108 h 709"/>
                <a:gd name="T4" fmla="*/ 67 w 518"/>
                <a:gd name="T5" fmla="*/ 286 h 709"/>
                <a:gd name="T6" fmla="*/ 0 w 518"/>
                <a:gd name="T7" fmla="*/ 466 h 709"/>
                <a:gd name="T8" fmla="*/ 144 w 518"/>
                <a:gd name="T9" fmla="*/ 636 h 709"/>
                <a:gd name="T10" fmla="*/ 88 w 518"/>
                <a:gd name="T11" fmla="*/ 70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709">
                  <a:moveTo>
                    <a:pt x="479" y="11"/>
                  </a:moveTo>
                  <a:cubicBezTo>
                    <a:pt x="502" y="12"/>
                    <a:pt x="518" y="0"/>
                    <a:pt x="435" y="108"/>
                  </a:cubicBezTo>
                  <a:cubicBezTo>
                    <a:pt x="338" y="248"/>
                    <a:pt x="202" y="312"/>
                    <a:pt x="67" y="286"/>
                  </a:cubicBezTo>
                  <a:cubicBezTo>
                    <a:pt x="14" y="319"/>
                    <a:pt x="13" y="400"/>
                    <a:pt x="0" y="466"/>
                  </a:cubicBezTo>
                  <a:cubicBezTo>
                    <a:pt x="32" y="581"/>
                    <a:pt x="115" y="650"/>
                    <a:pt x="144" y="636"/>
                  </a:cubicBezTo>
                  <a:cubicBezTo>
                    <a:pt x="167" y="635"/>
                    <a:pt x="138" y="695"/>
                    <a:pt x="88" y="709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60"/>
            <p:cNvSpPr/>
            <p:nvPr/>
          </p:nvSpPr>
          <p:spPr bwMode="auto">
            <a:xfrm>
              <a:off x="9148342" y="3365221"/>
              <a:ext cx="2014538" cy="3068638"/>
            </a:xfrm>
            <a:custGeom>
              <a:avLst/>
              <a:gdLst>
                <a:gd name="T0" fmla="*/ 455 w 488"/>
                <a:gd name="T1" fmla="*/ 13 h 743"/>
                <a:gd name="T2" fmla="*/ 411 w 488"/>
                <a:gd name="T3" fmla="*/ 111 h 743"/>
                <a:gd name="T4" fmla="*/ 57 w 488"/>
                <a:gd name="T5" fmla="*/ 311 h 743"/>
                <a:gd name="T6" fmla="*/ 0 w 488"/>
                <a:gd name="T7" fmla="*/ 497 h 743"/>
                <a:gd name="T8" fmla="*/ 150 w 488"/>
                <a:gd name="T9" fmla="*/ 662 h 743"/>
                <a:gd name="T10" fmla="*/ 98 w 488"/>
                <a:gd name="T11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743">
                  <a:moveTo>
                    <a:pt x="455" y="13"/>
                  </a:moveTo>
                  <a:cubicBezTo>
                    <a:pt x="475" y="13"/>
                    <a:pt x="488" y="0"/>
                    <a:pt x="411" y="111"/>
                  </a:cubicBezTo>
                  <a:cubicBezTo>
                    <a:pt x="323" y="255"/>
                    <a:pt x="192" y="326"/>
                    <a:pt x="57" y="311"/>
                  </a:cubicBezTo>
                  <a:cubicBezTo>
                    <a:pt x="6" y="349"/>
                    <a:pt x="9" y="429"/>
                    <a:pt x="0" y="497"/>
                  </a:cubicBezTo>
                  <a:cubicBezTo>
                    <a:pt x="37" y="611"/>
                    <a:pt x="122" y="675"/>
                    <a:pt x="150" y="662"/>
                  </a:cubicBezTo>
                  <a:cubicBezTo>
                    <a:pt x="171" y="662"/>
                    <a:pt x="146" y="725"/>
                    <a:pt x="98" y="743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1"/>
            <p:cNvSpPr/>
            <p:nvPr/>
          </p:nvSpPr>
          <p:spPr bwMode="auto">
            <a:xfrm>
              <a:off x="9173742" y="3287434"/>
              <a:ext cx="1889125" cy="3203575"/>
            </a:xfrm>
            <a:custGeom>
              <a:avLst/>
              <a:gdLst>
                <a:gd name="T0" fmla="*/ 430 w 458"/>
                <a:gd name="T1" fmla="*/ 15 h 776"/>
                <a:gd name="T2" fmla="*/ 388 w 458"/>
                <a:gd name="T3" fmla="*/ 114 h 776"/>
                <a:gd name="T4" fmla="*/ 49 w 458"/>
                <a:gd name="T5" fmla="*/ 336 h 776"/>
                <a:gd name="T6" fmla="*/ 1 w 458"/>
                <a:gd name="T7" fmla="*/ 528 h 776"/>
                <a:gd name="T8" fmla="*/ 157 w 458"/>
                <a:gd name="T9" fmla="*/ 687 h 776"/>
                <a:gd name="T10" fmla="*/ 111 w 458"/>
                <a:gd name="T11" fmla="*/ 77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8" h="776">
                  <a:moveTo>
                    <a:pt x="430" y="15"/>
                  </a:moveTo>
                  <a:cubicBezTo>
                    <a:pt x="448" y="14"/>
                    <a:pt x="458" y="0"/>
                    <a:pt x="388" y="114"/>
                  </a:cubicBezTo>
                  <a:cubicBezTo>
                    <a:pt x="307" y="261"/>
                    <a:pt x="183" y="340"/>
                    <a:pt x="49" y="336"/>
                  </a:cubicBezTo>
                  <a:cubicBezTo>
                    <a:pt x="0" y="377"/>
                    <a:pt x="7" y="458"/>
                    <a:pt x="1" y="528"/>
                  </a:cubicBezTo>
                  <a:cubicBezTo>
                    <a:pt x="44" y="639"/>
                    <a:pt x="131" y="699"/>
                    <a:pt x="157" y="687"/>
                  </a:cubicBezTo>
                  <a:cubicBezTo>
                    <a:pt x="178" y="689"/>
                    <a:pt x="157" y="753"/>
                    <a:pt x="111" y="77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62"/>
            <p:cNvSpPr/>
            <p:nvPr/>
          </p:nvSpPr>
          <p:spPr bwMode="auto">
            <a:xfrm>
              <a:off x="9173742" y="3217584"/>
              <a:ext cx="1785938" cy="3327400"/>
            </a:xfrm>
            <a:custGeom>
              <a:avLst/>
              <a:gdLst>
                <a:gd name="T0" fmla="*/ 410 w 433"/>
                <a:gd name="T1" fmla="*/ 16 h 806"/>
                <a:gd name="T2" fmla="*/ 369 w 433"/>
                <a:gd name="T3" fmla="*/ 117 h 806"/>
                <a:gd name="T4" fmla="*/ 46 w 433"/>
                <a:gd name="T5" fmla="*/ 358 h 806"/>
                <a:gd name="T6" fmla="*/ 9 w 433"/>
                <a:gd name="T7" fmla="*/ 556 h 806"/>
                <a:gd name="T8" fmla="*/ 171 w 433"/>
                <a:gd name="T9" fmla="*/ 710 h 806"/>
                <a:gd name="T10" fmla="*/ 132 w 433"/>
                <a:gd name="T11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3" h="806">
                  <a:moveTo>
                    <a:pt x="410" y="16"/>
                  </a:moveTo>
                  <a:cubicBezTo>
                    <a:pt x="426" y="15"/>
                    <a:pt x="433" y="0"/>
                    <a:pt x="369" y="117"/>
                  </a:cubicBezTo>
                  <a:cubicBezTo>
                    <a:pt x="297" y="266"/>
                    <a:pt x="178" y="353"/>
                    <a:pt x="46" y="358"/>
                  </a:cubicBezTo>
                  <a:cubicBezTo>
                    <a:pt x="0" y="404"/>
                    <a:pt x="11" y="485"/>
                    <a:pt x="9" y="556"/>
                  </a:cubicBezTo>
                  <a:cubicBezTo>
                    <a:pt x="58" y="664"/>
                    <a:pt x="146" y="721"/>
                    <a:pt x="171" y="710"/>
                  </a:cubicBezTo>
                  <a:cubicBezTo>
                    <a:pt x="192" y="713"/>
                    <a:pt x="175" y="779"/>
                    <a:pt x="132" y="80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3"/>
            <p:cNvSpPr/>
            <p:nvPr/>
          </p:nvSpPr>
          <p:spPr bwMode="auto">
            <a:xfrm>
              <a:off x="9178505" y="3155671"/>
              <a:ext cx="1670050" cy="3438525"/>
            </a:xfrm>
            <a:custGeom>
              <a:avLst/>
              <a:gdLst>
                <a:gd name="T0" fmla="*/ 388 w 405"/>
                <a:gd name="T1" fmla="*/ 16 h 833"/>
                <a:gd name="T2" fmla="*/ 348 w 405"/>
                <a:gd name="T3" fmla="*/ 119 h 833"/>
                <a:gd name="T4" fmla="*/ 43 w 405"/>
                <a:gd name="T5" fmla="*/ 379 h 833"/>
                <a:gd name="T6" fmla="*/ 18 w 405"/>
                <a:gd name="T7" fmla="*/ 582 h 833"/>
                <a:gd name="T8" fmla="*/ 185 w 405"/>
                <a:gd name="T9" fmla="*/ 730 h 833"/>
                <a:gd name="T10" fmla="*/ 153 w 405"/>
                <a:gd name="T1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5" h="833">
                  <a:moveTo>
                    <a:pt x="388" y="16"/>
                  </a:moveTo>
                  <a:cubicBezTo>
                    <a:pt x="401" y="15"/>
                    <a:pt x="405" y="0"/>
                    <a:pt x="348" y="119"/>
                  </a:cubicBezTo>
                  <a:cubicBezTo>
                    <a:pt x="285" y="270"/>
                    <a:pt x="173" y="364"/>
                    <a:pt x="43" y="379"/>
                  </a:cubicBezTo>
                  <a:cubicBezTo>
                    <a:pt x="0" y="429"/>
                    <a:pt x="15" y="510"/>
                    <a:pt x="18" y="582"/>
                  </a:cubicBezTo>
                  <a:cubicBezTo>
                    <a:pt x="71" y="687"/>
                    <a:pt x="161" y="740"/>
                    <a:pt x="185" y="730"/>
                  </a:cubicBezTo>
                  <a:cubicBezTo>
                    <a:pt x="205" y="734"/>
                    <a:pt x="193" y="803"/>
                    <a:pt x="153" y="833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4"/>
            <p:cNvSpPr/>
            <p:nvPr/>
          </p:nvSpPr>
          <p:spPr bwMode="auto">
            <a:xfrm>
              <a:off x="9181680" y="3101696"/>
              <a:ext cx="1555750" cy="3538538"/>
            </a:xfrm>
            <a:custGeom>
              <a:avLst/>
              <a:gdLst>
                <a:gd name="T0" fmla="*/ 365 w 377"/>
                <a:gd name="T1" fmla="*/ 16 h 857"/>
                <a:gd name="T2" fmla="*/ 326 w 377"/>
                <a:gd name="T3" fmla="*/ 121 h 857"/>
                <a:gd name="T4" fmla="*/ 41 w 377"/>
                <a:gd name="T5" fmla="*/ 399 h 857"/>
                <a:gd name="T6" fmla="*/ 26 w 377"/>
                <a:gd name="T7" fmla="*/ 605 h 857"/>
                <a:gd name="T8" fmla="*/ 199 w 377"/>
                <a:gd name="T9" fmla="*/ 748 h 857"/>
                <a:gd name="T10" fmla="*/ 175 w 377"/>
                <a:gd name="T11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" h="857">
                  <a:moveTo>
                    <a:pt x="365" y="16"/>
                  </a:moveTo>
                  <a:cubicBezTo>
                    <a:pt x="376" y="15"/>
                    <a:pt x="377" y="0"/>
                    <a:pt x="326" y="121"/>
                  </a:cubicBezTo>
                  <a:cubicBezTo>
                    <a:pt x="271" y="273"/>
                    <a:pt x="167" y="373"/>
                    <a:pt x="41" y="399"/>
                  </a:cubicBezTo>
                  <a:cubicBezTo>
                    <a:pt x="0" y="452"/>
                    <a:pt x="20" y="533"/>
                    <a:pt x="26" y="605"/>
                  </a:cubicBezTo>
                  <a:cubicBezTo>
                    <a:pt x="85" y="708"/>
                    <a:pt x="176" y="757"/>
                    <a:pt x="199" y="748"/>
                  </a:cubicBezTo>
                  <a:cubicBezTo>
                    <a:pt x="219" y="754"/>
                    <a:pt x="213" y="823"/>
                    <a:pt x="175" y="857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65"/>
            <p:cNvSpPr/>
            <p:nvPr/>
          </p:nvSpPr>
          <p:spPr bwMode="auto">
            <a:xfrm>
              <a:off x="9189617" y="3055659"/>
              <a:ext cx="1444625" cy="3625850"/>
            </a:xfrm>
            <a:custGeom>
              <a:avLst/>
              <a:gdLst>
                <a:gd name="T0" fmla="*/ 340 w 350"/>
                <a:gd name="T1" fmla="*/ 15 h 878"/>
                <a:gd name="T2" fmla="*/ 303 w 350"/>
                <a:gd name="T3" fmla="*/ 123 h 878"/>
                <a:gd name="T4" fmla="*/ 37 w 350"/>
                <a:gd name="T5" fmla="*/ 416 h 878"/>
                <a:gd name="T6" fmla="*/ 35 w 350"/>
                <a:gd name="T7" fmla="*/ 627 h 878"/>
                <a:gd name="T8" fmla="*/ 213 w 350"/>
                <a:gd name="T9" fmla="*/ 764 h 878"/>
                <a:gd name="T10" fmla="*/ 198 w 350"/>
                <a:gd name="T11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878">
                  <a:moveTo>
                    <a:pt x="340" y="15"/>
                  </a:moveTo>
                  <a:cubicBezTo>
                    <a:pt x="350" y="15"/>
                    <a:pt x="347" y="0"/>
                    <a:pt x="303" y="123"/>
                  </a:cubicBezTo>
                  <a:cubicBezTo>
                    <a:pt x="257" y="276"/>
                    <a:pt x="159" y="382"/>
                    <a:pt x="37" y="416"/>
                  </a:cubicBezTo>
                  <a:cubicBezTo>
                    <a:pt x="0" y="473"/>
                    <a:pt x="24" y="554"/>
                    <a:pt x="35" y="627"/>
                  </a:cubicBezTo>
                  <a:cubicBezTo>
                    <a:pt x="99" y="726"/>
                    <a:pt x="190" y="771"/>
                    <a:pt x="213" y="764"/>
                  </a:cubicBezTo>
                  <a:cubicBezTo>
                    <a:pt x="234" y="770"/>
                    <a:pt x="232" y="841"/>
                    <a:pt x="198" y="878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66"/>
            <p:cNvSpPr/>
            <p:nvPr/>
          </p:nvSpPr>
          <p:spPr bwMode="auto">
            <a:xfrm>
              <a:off x="9202317" y="3019146"/>
              <a:ext cx="1323975" cy="3698875"/>
            </a:xfrm>
            <a:custGeom>
              <a:avLst/>
              <a:gdLst>
                <a:gd name="T0" fmla="*/ 314 w 321"/>
                <a:gd name="T1" fmla="*/ 14 h 896"/>
                <a:gd name="T2" fmla="*/ 278 w 321"/>
                <a:gd name="T3" fmla="*/ 124 h 896"/>
                <a:gd name="T4" fmla="*/ 33 w 321"/>
                <a:gd name="T5" fmla="*/ 432 h 896"/>
                <a:gd name="T6" fmla="*/ 43 w 321"/>
                <a:gd name="T7" fmla="*/ 646 h 896"/>
                <a:gd name="T8" fmla="*/ 226 w 321"/>
                <a:gd name="T9" fmla="*/ 777 h 896"/>
                <a:gd name="T10" fmla="*/ 220 w 321"/>
                <a:gd name="T11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1" h="896">
                  <a:moveTo>
                    <a:pt x="314" y="14"/>
                  </a:moveTo>
                  <a:cubicBezTo>
                    <a:pt x="321" y="14"/>
                    <a:pt x="316" y="0"/>
                    <a:pt x="278" y="124"/>
                  </a:cubicBezTo>
                  <a:cubicBezTo>
                    <a:pt x="240" y="278"/>
                    <a:pt x="150" y="389"/>
                    <a:pt x="33" y="432"/>
                  </a:cubicBezTo>
                  <a:cubicBezTo>
                    <a:pt x="0" y="493"/>
                    <a:pt x="28" y="572"/>
                    <a:pt x="43" y="646"/>
                  </a:cubicBezTo>
                  <a:cubicBezTo>
                    <a:pt x="111" y="741"/>
                    <a:pt x="204" y="783"/>
                    <a:pt x="226" y="777"/>
                  </a:cubicBezTo>
                  <a:cubicBezTo>
                    <a:pt x="248" y="785"/>
                    <a:pt x="251" y="856"/>
                    <a:pt x="220" y="89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7"/>
            <p:cNvSpPr/>
            <p:nvPr/>
          </p:nvSpPr>
          <p:spPr bwMode="auto">
            <a:xfrm>
              <a:off x="9215017" y="2990571"/>
              <a:ext cx="1204913" cy="3760788"/>
            </a:xfrm>
            <a:custGeom>
              <a:avLst/>
              <a:gdLst>
                <a:gd name="T0" fmla="*/ 287 w 292"/>
                <a:gd name="T1" fmla="*/ 12 h 911"/>
                <a:gd name="T2" fmla="*/ 253 w 292"/>
                <a:gd name="T3" fmla="*/ 125 h 911"/>
                <a:gd name="T4" fmla="*/ 29 w 292"/>
                <a:gd name="T5" fmla="*/ 447 h 911"/>
                <a:gd name="T6" fmla="*/ 52 w 292"/>
                <a:gd name="T7" fmla="*/ 662 h 911"/>
                <a:gd name="T8" fmla="*/ 241 w 292"/>
                <a:gd name="T9" fmla="*/ 788 h 911"/>
                <a:gd name="T10" fmla="*/ 244 w 292"/>
                <a:gd name="T11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911">
                  <a:moveTo>
                    <a:pt x="287" y="12"/>
                  </a:moveTo>
                  <a:cubicBezTo>
                    <a:pt x="292" y="13"/>
                    <a:pt x="284" y="0"/>
                    <a:pt x="253" y="125"/>
                  </a:cubicBezTo>
                  <a:cubicBezTo>
                    <a:pt x="223" y="279"/>
                    <a:pt x="141" y="395"/>
                    <a:pt x="29" y="447"/>
                  </a:cubicBezTo>
                  <a:cubicBezTo>
                    <a:pt x="0" y="510"/>
                    <a:pt x="33" y="589"/>
                    <a:pt x="52" y="662"/>
                  </a:cubicBezTo>
                  <a:cubicBezTo>
                    <a:pt x="125" y="754"/>
                    <a:pt x="219" y="792"/>
                    <a:pt x="241" y="788"/>
                  </a:cubicBezTo>
                  <a:cubicBezTo>
                    <a:pt x="263" y="796"/>
                    <a:pt x="271" y="868"/>
                    <a:pt x="244" y="911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68"/>
            <p:cNvSpPr/>
            <p:nvPr/>
          </p:nvSpPr>
          <p:spPr bwMode="auto">
            <a:xfrm>
              <a:off x="9230892" y="2973109"/>
              <a:ext cx="1201738" cy="3802063"/>
            </a:xfrm>
            <a:custGeom>
              <a:avLst/>
              <a:gdLst>
                <a:gd name="T0" fmla="*/ 258 w 291"/>
                <a:gd name="T1" fmla="*/ 9 h 921"/>
                <a:gd name="T2" fmla="*/ 226 w 291"/>
                <a:gd name="T3" fmla="*/ 125 h 921"/>
                <a:gd name="T4" fmla="*/ 25 w 291"/>
                <a:gd name="T5" fmla="*/ 459 h 921"/>
                <a:gd name="T6" fmla="*/ 61 w 291"/>
                <a:gd name="T7" fmla="*/ 675 h 921"/>
                <a:gd name="T8" fmla="*/ 255 w 291"/>
                <a:gd name="T9" fmla="*/ 794 h 921"/>
                <a:gd name="T10" fmla="*/ 268 w 291"/>
                <a:gd name="T11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921">
                  <a:moveTo>
                    <a:pt x="258" y="9"/>
                  </a:moveTo>
                  <a:cubicBezTo>
                    <a:pt x="262" y="11"/>
                    <a:pt x="251" y="0"/>
                    <a:pt x="226" y="125"/>
                  </a:cubicBezTo>
                  <a:cubicBezTo>
                    <a:pt x="205" y="278"/>
                    <a:pt x="131" y="399"/>
                    <a:pt x="25" y="459"/>
                  </a:cubicBezTo>
                  <a:cubicBezTo>
                    <a:pt x="0" y="524"/>
                    <a:pt x="37" y="602"/>
                    <a:pt x="61" y="675"/>
                  </a:cubicBezTo>
                  <a:cubicBezTo>
                    <a:pt x="138" y="763"/>
                    <a:pt x="232" y="797"/>
                    <a:pt x="255" y="794"/>
                  </a:cubicBezTo>
                  <a:cubicBezTo>
                    <a:pt x="278" y="804"/>
                    <a:pt x="291" y="876"/>
                    <a:pt x="268" y="921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69"/>
            <p:cNvSpPr/>
            <p:nvPr/>
          </p:nvSpPr>
          <p:spPr bwMode="auto">
            <a:xfrm>
              <a:off x="9248355" y="2961996"/>
              <a:ext cx="1287463" cy="3833813"/>
            </a:xfrm>
            <a:custGeom>
              <a:avLst/>
              <a:gdLst>
                <a:gd name="T0" fmla="*/ 229 w 312"/>
                <a:gd name="T1" fmla="*/ 6 h 929"/>
                <a:gd name="T2" fmla="*/ 200 w 312"/>
                <a:gd name="T3" fmla="*/ 125 h 929"/>
                <a:gd name="T4" fmla="*/ 21 w 312"/>
                <a:gd name="T5" fmla="*/ 470 h 929"/>
                <a:gd name="T6" fmla="*/ 70 w 312"/>
                <a:gd name="T7" fmla="*/ 687 h 929"/>
                <a:gd name="T8" fmla="*/ 269 w 312"/>
                <a:gd name="T9" fmla="*/ 800 h 929"/>
                <a:gd name="T10" fmla="*/ 293 w 312"/>
                <a:gd name="T11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929">
                  <a:moveTo>
                    <a:pt x="229" y="6"/>
                  </a:moveTo>
                  <a:cubicBezTo>
                    <a:pt x="231" y="10"/>
                    <a:pt x="218" y="0"/>
                    <a:pt x="200" y="125"/>
                  </a:cubicBezTo>
                  <a:cubicBezTo>
                    <a:pt x="186" y="278"/>
                    <a:pt x="121" y="402"/>
                    <a:pt x="21" y="470"/>
                  </a:cubicBezTo>
                  <a:cubicBezTo>
                    <a:pt x="0" y="538"/>
                    <a:pt x="41" y="614"/>
                    <a:pt x="70" y="687"/>
                  </a:cubicBezTo>
                  <a:cubicBezTo>
                    <a:pt x="151" y="771"/>
                    <a:pt x="246" y="801"/>
                    <a:pt x="269" y="800"/>
                  </a:cubicBezTo>
                  <a:cubicBezTo>
                    <a:pt x="294" y="810"/>
                    <a:pt x="312" y="882"/>
                    <a:pt x="293" y="929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70"/>
            <p:cNvSpPr/>
            <p:nvPr/>
          </p:nvSpPr>
          <p:spPr bwMode="auto">
            <a:xfrm>
              <a:off x="9268992" y="2961996"/>
              <a:ext cx="1373188" cy="3846513"/>
            </a:xfrm>
            <a:custGeom>
              <a:avLst/>
              <a:gdLst>
                <a:gd name="T0" fmla="*/ 199 w 333"/>
                <a:gd name="T1" fmla="*/ 2 h 932"/>
                <a:gd name="T2" fmla="*/ 172 w 333"/>
                <a:gd name="T3" fmla="*/ 125 h 932"/>
                <a:gd name="T4" fmla="*/ 16 w 333"/>
                <a:gd name="T5" fmla="*/ 478 h 932"/>
                <a:gd name="T6" fmla="*/ 79 w 333"/>
                <a:gd name="T7" fmla="*/ 695 h 932"/>
                <a:gd name="T8" fmla="*/ 283 w 333"/>
                <a:gd name="T9" fmla="*/ 801 h 932"/>
                <a:gd name="T10" fmla="*/ 318 w 333"/>
                <a:gd name="T11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3" h="932">
                  <a:moveTo>
                    <a:pt x="199" y="2"/>
                  </a:moveTo>
                  <a:cubicBezTo>
                    <a:pt x="200" y="8"/>
                    <a:pt x="184" y="0"/>
                    <a:pt x="172" y="125"/>
                  </a:cubicBezTo>
                  <a:cubicBezTo>
                    <a:pt x="166" y="277"/>
                    <a:pt x="109" y="404"/>
                    <a:pt x="16" y="478"/>
                  </a:cubicBezTo>
                  <a:cubicBezTo>
                    <a:pt x="0" y="548"/>
                    <a:pt x="46" y="623"/>
                    <a:pt x="79" y="695"/>
                  </a:cubicBezTo>
                  <a:cubicBezTo>
                    <a:pt x="164" y="775"/>
                    <a:pt x="260" y="801"/>
                    <a:pt x="283" y="801"/>
                  </a:cubicBezTo>
                  <a:cubicBezTo>
                    <a:pt x="309" y="813"/>
                    <a:pt x="333" y="884"/>
                    <a:pt x="318" y="93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71"/>
            <p:cNvSpPr/>
            <p:nvPr/>
          </p:nvSpPr>
          <p:spPr bwMode="auto">
            <a:xfrm>
              <a:off x="9292805" y="2961996"/>
              <a:ext cx="1457325" cy="3854450"/>
            </a:xfrm>
            <a:custGeom>
              <a:avLst/>
              <a:gdLst>
                <a:gd name="T0" fmla="*/ 167 w 353"/>
                <a:gd name="T1" fmla="*/ 0 h 934"/>
                <a:gd name="T2" fmla="*/ 143 w 353"/>
                <a:gd name="T3" fmla="*/ 126 h 934"/>
                <a:gd name="T4" fmla="*/ 11 w 353"/>
                <a:gd name="T5" fmla="*/ 487 h 934"/>
                <a:gd name="T6" fmla="*/ 88 w 353"/>
                <a:gd name="T7" fmla="*/ 703 h 934"/>
                <a:gd name="T8" fmla="*/ 297 w 353"/>
                <a:gd name="T9" fmla="*/ 802 h 934"/>
                <a:gd name="T10" fmla="*/ 343 w 353"/>
                <a:gd name="T11" fmla="*/ 934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934">
                  <a:moveTo>
                    <a:pt x="167" y="0"/>
                  </a:moveTo>
                  <a:cubicBezTo>
                    <a:pt x="167" y="8"/>
                    <a:pt x="148" y="2"/>
                    <a:pt x="143" y="126"/>
                  </a:cubicBezTo>
                  <a:cubicBezTo>
                    <a:pt x="144" y="277"/>
                    <a:pt x="97" y="406"/>
                    <a:pt x="11" y="487"/>
                  </a:cubicBezTo>
                  <a:cubicBezTo>
                    <a:pt x="0" y="559"/>
                    <a:pt x="49" y="632"/>
                    <a:pt x="88" y="703"/>
                  </a:cubicBezTo>
                  <a:cubicBezTo>
                    <a:pt x="176" y="778"/>
                    <a:pt x="272" y="801"/>
                    <a:pt x="297" y="802"/>
                  </a:cubicBezTo>
                  <a:cubicBezTo>
                    <a:pt x="324" y="814"/>
                    <a:pt x="353" y="884"/>
                    <a:pt x="343" y="934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72"/>
            <p:cNvSpPr/>
            <p:nvPr/>
          </p:nvSpPr>
          <p:spPr bwMode="auto">
            <a:xfrm>
              <a:off x="9322967" y="2961996"/>
              <a:ext cx="1538288" cy="3854450"/>
            </a:xfrm>
            <a:custGeom>
              <a:avLst/>
              <a:gdLst>
                <a:gd name="T0" fmla="*/ 134 w 373"/>
                <a:gd name="T1" fmla="*/ 0 h 934"/>
                <a:gd name="T2" fmla="*/ 113 w 373"/>
                <a:gd name="T3" fmla="*/ 129 h 934"/>
                <a:gd name="T4" fmla="*/ 5 w 373"/>
                <a:gd name="T5" fmla="*/ 496 h 934"/>
                <a:gd name="T6" fmla="*/ 96 w 373"/>
                <a:gd name="T7" fmla="*/ 710 h 934"/>
                <a:gd name="T8" fmla="*/ 310 w 373"/>
                <a:gd name="T9" fmla="*/ 802 h 934"/>
                <a:gd name="T10" fmla="*/ 368 w 373"/>
                <a:gd name="T11" fmla="*/ 934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3" h="934">
                  <a:moveTo>
                    <a:pt x="134" y="0"/>
                  </a:moveTo>
                  <a:cubicBezTo>
                    <a:pt x="133" y="9"/>
                    <a:pt x="112" y="6"/>
                    <a:pt x="113" y="129"/>
                  </a:cubicBezTo>
                  <a:cubicBezTo>
                    <a:pt x="122" y="278"/>
                    <a:pt x="83" y="410"/>
                    <a:pt x="5" y="496"/>
                  </a:cubicBezTo>
                  <a:cubicBezTo>
                    <a:pt x="0" y="569"/>
                    <a:pt x="53" y="640"/>
                    <a:pt x="96" y="710"/>
                  </a:cubicBezTo>
                  <a:cubicBezTo>
                    <a:pt x="188" y="780"/>
                    <a:pt x="284" y="800"/>
                    <a:pt x="310" y="802"/>
                  </a:cubicBezTo>
                  <a:cubicBezTo>
                    <a:pt x="339" y="815"/>
                    <a:pt x="373" y="883"/>
                    <a:pt x="368" y="934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73"/>
            <p:cNvSpPr/>
            <p:nvPr/>
          </p:nvSpPr>
          <p:spPr bwMode="auto">
            <a:xfrm>
              <a:off x="9351542" y="2969934"/>
              <a:ext cx="1625600" cy="3838575"/>
            </a:xfrm>
            <a:custGeom>
              <a:avLst/>
              <a:gdLst>
                <a:gd name="T0" fmla="*/ 101 w 394"/>
                <a:gd name="T1" fmla="*/ 0 h 930"/>
                <a:gd name="T2" fmla="*/ 84 w 394"/>
                <a:gd name="T3" fmla="*/ 132 h 930"/>
                <a:gd name="T4" fmla="*/ 0 w 394"/>
                <a:gd name="T5" fmla="*/ 503 h 930"/>
                <a:gd name="T6" fmla="*/ 104 w 394"/>
                <a:gd name="T7" fmla="*/ 714 h 930"/>
                <a:gd name="T8" fmla="*/ 324 w 394"/>
                <a:gd name="T9" fmla="*/ 799 h 930"/>
                <a:gd name="T10" fmla="*/ 393 w 394"/>
                <a:gd name="T11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930">
                  <a:moveTo>
                    <a:pt x="101" y="0"/>
                  </a:moveTo>
                  <a:cubicBezTo>
                    <a:pt x="99" y="11"/>
                    <a:pt x="77" y="10"/>
                    <a:pt x="84" y="132"/>
                  </a:cubicBezTo>
                  <a:cubicBezTo>
                    <a:pt x="100" y="279"/>
                    <a:pt x="70" y="412"/>
                    <a:pt x="0" y="503"/>
                  </a:cubicBezTo>
                  <a:cubicBezTo>
                    <a:pt x="0" y="578"/>
                    <a:pt x="57" y="646"/>
                    <a:pt x="104" y="714"/>
                  </a:cubicBezTo>
                  <a:cubicBezTo>
                    <a:pt x="199" y="780"/>
                    <a:pt x="296" y="796"/>
                    <a:pt x="324" y="799"/>
                  </a:cubicBezTo>
                  <a:cubicBezTo>
                    <a:pt x="355" y="812"/>
                    <a:pt x="394" y="878"/>
                    <a:pt x="393" y="93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74"/>
            <p:cNvSpPr/>
            <p:nvPr/>
          </p:nvSpPr>
          <p:spPr bwMode="auto">
            <a:xfrm>
              <a:off x="9359480" y="2982634"/>
              <a:ext cx="1749425" cy="3810000"/>
            </a:xfrm>
            <a:custGeom>
              <a:avLst/>
              <a:gdLst>
                <a:gd name="T0" fmla="*/ 73 w 424"/>
                <a:gd name="T1" fmla="*/ 0 h 923"/>
                <a:gd name="T2" fmla="*/ 60 w 424"/>
                <a:gd name="T3" fmla="*/ 136 h 923"/>
                <a:gd name="T4" fmla="*/ 0 w 424"/>
                <a:gd name="T5" fmla="*/ 510 h 923"/>
                <a:gd name="T6" fmla="*/ 118 w 424"/>
                <a:gd name="T7" fmla="*/ 717 h 923"/>
                <a:gd name="T8" fmla="*/ 343 w 424"/>
                <a:gd name="T9" fmla="*/ 794 h 923"/>
                <a:gd name="T10" fmla="*/ 424 w 424"/>
                <a:gd name="T11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" h="923">
                  <a:moveTo>
                    <a:pt x="73" y="0"/>
                  </a:moveTo>
                  <a:cubicBezTo>
                    <a:pt x="71" y="13"/>
                    <a:pt x="47" y="15"/>
                    <a:pt x="60" y="136"/>
                  </a:cubicBezTo>
                  <a:cubicBezTo>
                    <a:pt x="83" y="281"/>
                    <a:pt x="62" y="414"/>
                    <a:pt x="0" y="510"/>
                  </a:cubicBezTo>
                  <a:cubicBezTo>
                    <a:pt x="5" y="585"/>
                    <a:pt x="66" y="651"/>
                    <a:pt x="118" y="717"/>
                  </a:cubicBezTo>
                  <a:cubicBezTo>
                    <a:pt x="216" y="778"/>
                    <a:pt x="314" y="790"/>
                    <a:pt x="343" y="794"/>
                  </a:cubicBezTo>
                  <a:cubicBezTo>
                    <a:pt x="376" y="807"/>
                    <a:pt x="419" y="872"/>
                    <a:pt x="424" y="923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75"/>
            <p:cNvSpPr/>
            <p:nvPr/>
          </p:nvSpPr>
          <p:spPr bwMode="auto">
            <a:xfrm>
              <a:off x="9372180" y="3003271"/>
              <a:ext cx="1873250" cy="3768725"/>
            </a:xfrm>
            <a:custGeom>
              <a:avLst/>
              <a:gdLst>
                <a:gd name="T0" fmla="*/ 45 w 454"/>
                <a:gd name="T1" fmla="*/ 0 h 913"/>
                <a:gd name="T2" fmla="*/ 35 w 454"/>
                <a:gd name="T3" fmla="*/ 140 h 913"/>
                <a:gd name="T4" fmla="*/ 0 w 454"/>
                <a:gd name="T5" fmla="*/ 515 h 913"/>
                <a:gd name="T6" fmla="*/ 132 w 454"/>
                <a:gd name="T7" fmla="*/ 717 h 913"/>
                <a:gd name="T8" fmla="*/ 361 w 454"/>
                <a:gd name="T9" fmla="*/ 786 h 913"/>
                <a:gd name="T10" fmla="*/ 454 w 454"/>
                <a:gd name="T11" fmla="*/ 913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913">
                  <a:moveTo>
                    <a:pt x="45" y="0"/>
                  </a:moveTo>
                  <a:cubicBezTo>
                    <a:pt x="42" y="16"/>
                    <a:pt x="17" y="21"/>
                    <a:pt x="35" y="140"/>
                  </a:cubicBezTo>
                  <a:cubicBezTo>
                    <a:pt x="65" y="282"/>
                    <a:pt x="53" y="415"/>
                    <a:pt x="0" y="515"/>
                  </a:cubicBezTo>
                  <a:cubicBezTo>
                    <a:pt x="10" y="590"/>
                    <a:pt x="76" y="654"/>
                    <a:pt x="132" y="717"/>
                  </a:cubicBezTo>
                  <a:cubicBezTo>
                    <a:pt x="233" y="773"/>
                    <a:pt x="330" y="782"/>
                    <a:pt x="361" y="786"/>
                  </a:cubicBezTo>
                  <a:cubicBezTo>
                    <a:pt x="396" y="800"/>
                    <a:pt x="445" y="861"/>
                    <a:pt x="454" y="913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76"/>
            <p:cNvSpPr/>
            <p:nvPr/>
          </p:nvSpPr>
          <p:spPr bwMode="auto">
            <a:xfrm>
              <a:off x="9330905" y="3031846"/>
              <a:ext cx="2049463" cy="3706813"/>
            </a:xfrm>
            <a:custGeom>
              <a:avLst/>
              <a:gdLst>
                <a:gd name="T0" fmla="*/ 29 w 497"/>
                <a:gd name="T1" fmla="*/ 0 h 898"/>
                <a:gd name="T2" fmla="*/ 24 w 497"/>
                <a:gd name="T3" fmla="*/ 144 h 898"/>
                <a:gd name="T4" fmla="*/ 13 w 497"/>
                <a:gd name="T5" fmla="*/ 518 h 898"/>
                <a:gd name="T6" fmla="*/ 159 w 497"/>
                <a:gd name="T7" fmla="*/ 714 h 898"/>
                <a:gd name="T8" fmla="*/ 392 w 497"/>
                <a:gd name="T9" fmla="*/ 775 h 898"/>
                <a:gd name="T10" fmla="*/ 497 w 497"/>
                <a:gd name="T11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" h="898">
                  <a:moveTo>
                    <a:pt x="29" y="0"/>
                  </a:moveTo>
                  <a:cubicBezTo>
                    <a:pt x="27" y="18"/>
                    <a:pt x="0" y="26"/>
                    <a:pt x="24" y="144"/>
                  </a:cubicBezTo>
                  <a:cubicBezTo>
                    <a:pt x="61" y="282"/>
                    <a:pt x="57" y="415"/>
                    <a:pt x="13" y="518"/>
                  </a:cubicBezTo>
                  <a:cubicBezTo>
                    <a:pt x="29" y="593"/>
                    <a:pt x="98" y="654"/>
                    <a:pt x="159" y="714"/>
                  </a:cubicBezTo>
                  <a:cubicBezTo>
                    <a:pt x="262" y="765"/>
                    <a:pt x="360" y="771"/>
                    <a:pt x="392" y="775"/>
                  </a:cubicBezTo>
                  <a:cubicBezTo>
                    <a:pt x="430" y="788"/>
                    <a:pt x="483" y="847"/>
                    <a:pt x="497" y="898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77"/>
            <p:cNvSpPr/>
            <p:nvPr/>
          </p:nvSpPr>
          <p:spPr bwMode="auto">
            <a:xfrm>
              <a:off x="9222955" y="3068359"/>
              <a:ext cx="2293938" cy="3633788"/>
            </a:xfrm>
            <a:custGeom>
              <a:avLst/>
              <a:gdLst>
                <a:gd name="T0" fmla="*/ 30 w 556"/>
                <a:gd name="T1" fmla="*/ 0 h 880"/>
                <a:gd name="T2" fmla="*/ 30 w 556"/>
                <a:gd name="T3" fmla="*/ 147 h 880"/>
                <a:gd name="T4" fmla="*/ 43 w 556"/>
                <a:gd name="T5" fmla="*/ 519 h 880"/>
                <a:gd name="T6" fmla="*/ 202 w 556"/>
                <a:gd name="T7" fmla="*/ 709 h 880"/>
                <a:gd name="T8" fmla="*/ 440 w 556"/>
                <a:gd name="T9" fmla="*/ 761 h 880"/>
                <a:gd name="T10" fmla="*/ 556 w 556"/>
                <a:gd name="T11" fmla="*/ 88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880">
                  <a:moveTo>
                    <a:pt x="30" y="0"/>
                  </a:moveTo>
                  <a:cubicBezTo>
                    <a:pt x="28" y="20"/>
                    <a:pt x="0" y="32"/>
                    <a:pt x="30" y="147"/>
                  </a:cubicBezTo>
                  <a:cubicBezTo>
                    <a:pt x="73" y="282"/>
                    <a:pt x="78" y="414"/>
                    <a:pt x="43" y="519"/>
                  </a:cubicBezTo>
                  <a:cubicBezTo>
                    <a:pt x="65" y="594"/>
                    <a:pt x="137" y="651"/>
                    <a:pt x="202" y="709"/>
                  </a:cubicBezTo>
                  <a:cubicBezTo>
                    <a:pt x="308" y="755"/>
                    <a:pt x="405" y="757"/>
                    <a:pt x="440" y="761"/>
                  </a:cubicBezTo>
                  <a:cubicBezTo>
                    <a:pt x="480" y="774"/>
                    <a:pt x="538" y="830"/>
                    <a:pt x="556" y="88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78"/>
            <p:cNvSpPr/>
            <p:nvPr/>
          </p:nvSpPr>
          <p:spPr bwMode="auto">
            <a:xfrm>
              <a:off x="9124530" y="3109634"/>
              <a:ext cx="2533650" cy="3541713"/>
            </a:xfrm>
            <a:custGeom>
              <a:avLst/>
              <a:gdLst>
                <a:gd name="T0" fmla="*/ 29 w 614"/>
                <a:gd name="T1" fmla="*/ 0 h 858"/>
                <a:gd name="T2" fmla="*/ 35 w 614"/>
                <a:gd name="T3" fmla="*/ 151 h 858"/>
                <a:gd name="T4" fmla="*/ 72 w 614"/>
                <a:gd name="T5" fmla="*/ 519 h 858"/>
                <a:gd name="T6" fmla="*/ 244 w 614"/>
                <a:gd name="T7" fmla="*/ 702 h 858"/>
                <a:gd name="T8" fmla="*/ 486 w 614"/>
                <a:gd name="T9" fmla="*/ 745 h 858"/>
                <a:gd name="T10" fmla="*/ 614 w 614"/>
                <a:gd name="T11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" h="858">
                  <a:moveTo>
                    <a:pt x="29" y="0"/>
                  </a:moveTo>
                  <a:cubicBezTo>
                    <a:pt x="28" y="23"/>
                    <a:pt x="0" y="38"/>
                    <a:pt x="35" y="151"/>
                  </a:cubicBezTo>
                  <a:cubicBezTo>
                    <a:pt x="84" y="283"/>
                    <a:pt x="98" y="413"/>
                    <a:pt x="72" y="519"/>
                  </a:cubicBezTo>
                  <a:cubicBezTo>
                    <a:pt x="99" y="594"/>
                    <a:pt x="175" y="648"/>
                    <a:pt x="244" y="702"/>
                  </a:cubicBezTo>
                  <a:cubicBezTo>
                    <a:pt x="351" y="743"/>
                    <a:pt x="449" y="741"/>
                    <a:pt x="486" y="745"/>
                  </a:cubicBezTo>
                  <a:cubicBezTo>
                    <a:pt x="529" y="757"/>
                    <a:pt x="591" y="809"/>
                    <a:pt x="614" y="858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79"/>
            <p:cNvSpPr/>
            <p:nvPr/>
          </p:nvSpPr>
          <p:spPr bwMode="auto">
            <a:xfrm>
              <a:off x="9029280" y="3163609"/>
              <a:ext cx="2763838" cy="3435350"/>
            </a:xfrm>
            <a:custGeom>
              <a:avLst/>
              <a:gdLst>
                <a:gd name="T0" fmla="*/ 28 w 670"/>
                <a:gd name="T1" fmla="*/ 0 h 832"/>
                <a:gd name="T2" fmla="*/ 40 w 670"/>
                <a:gd name="T3" fmla="*/ 154 h 832"/>
                <a:gd name="T4" fmla="*/ 100 w 670"/>
                <a:gd name="T5" fmla="*/ 517 h 832"/>
                <a:gd name="T6" fmla="*/ 285 w 670"/>
                <a:gd name="T7" fmla="*/ 691 h 832"/>
                <a:gd name="T8" fmla="*/ 531 w 670"/>
                <a:gd name="T9" fmla="*/ 725 h 832"/>
                <a:gd name="T10" fmla="*/ 670 w 670"/>
                <a:gd name="T11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0" h="832">
                  <a:moveTo>
                    <a:pt x="28" y="0"/>
                  </a:moveTo>
                  <a:cubicBezTo>
                    <a:pt x="28" y="25"/>
                    <a:pt x="0" y="43"/>
                    <a:pt x="40" y="154"/>
                  </a:cubicBezTo>
                  <a:cubicBezTo>
                    <a:pt x="95" y="281"/>
                    <a:pt x="117" y="410"/>
                    <a:pt x="100" y="517"/>
                  </a:cubicBezTo>
                  <a:cubicBezTo>
                    <a:pt x="133" y="590"/>
                    <a:pt x="212" y="640"/>
                    <a:pt x="285" y="691"/>
                  </a:cubicBezTo>
                  <a:cubicBezTo>
                    <a:pt x="394" y="727"/>
                    <a:pt x="492" y="721"/>
                    <a:pt x="531" y="725"/>
                  </a:cubicBezTo>
                  <a:cubicBezTo>
                    <a:pt x="577" y="736"/>
                    <a:pt x="642" y="784"/>
                    <a:pt x="670" y="83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80"/>
            <p:cNvSpPr/>
            <p:nvPr/>
          </p:nvSpPr>
          <p:spPr bwMode="auto">
            <a:xfrm>
              <a:off x="8938792" y="3220759"/>
              <a:ext cx="2990850" cy="3311525"/>
            </a:xfrm>
            <a:custGeom>
              <a:avLst/>
              <a:gdLst>
                <a:gd name="T0" fmla="*/ 27 w 725"/>
                <a:gd name="T1" fmla="*/ 0 h 802"/>
                <a:gd name="T2" fmla="*/ 45 w 725"/>
                <a:gd name="T3" fmla="*/ 157 h 802"/>
                <a:gd name="T4" fmla="*/ 128 w 725"/>
                <a:gd name="T5" fmla="*/ 514 h 802"/>
                <a:gd name="T6" fmla="*/ 325 w 725"/>
                <a:gd name="T7" fmla="*/ 679 h 802"/>
                <a:gd name="T8" fmla="*/ 575 w 725"/>
                <a:gd name="T9" fmla="*/ 703 h 802"/>
                <a:gd name="T10" fmla="*/ 725 w 725"/>
                <a:gd name="T11" fmla="*/ 802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802">
                  <a:moveTo>
                    <a:pt x="27" y="0"/>
                  </a:moveTo>
                  <a:cubicBezTo>
                    <a:pt x="28" y="27"/>
                    <a:pt x="0" y="50"/>
                    <a:pt x="45" y="157"/>
                  </a:cubicBezTo>
                  <a:cubicBezTo>
                    <a:pt x="105" y="281"/>
                    <a:pt x="135" y="407"/>
                    <a:pt x="128" y="514"/>
                  </a:cubicBezTo>
                  <a:cubicBezTo>
                    <a:pt x="166" y="586"/>
                    <a:pt x="248" y="632"/>
                    <a:pt x="325" y="679"/>
                  </a:cubicBezTo>
                  <a:cubicBezTo>
                    <a:pt x="436" y="709"/>
                    <a:pt x="534" y="700"/>
                    <a:pt x="575" y="703"/>
                  </a:cubicBezTo>
                  <a:cubicBezTo>
                    <a:pt x="623" y="713"/>
                    <a:pt x="693" y="757"/>
                    <a:pt x="725" y="80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81"/>
            <p:cNvSpPr/>
            <p:nvPr/>
          </p:nvSpPr>
          <p:spPr bwMode="auto">
            <a:xfrm>
              <a:off x="8851480" y="3287434"/>
              <a:ext cx="3209925" cy="3170238"/>
            </a:xfrm>
            <a:custGeom>
              <a:avLst/>
              <a:gdLst>
                <a:gd name="T0" fmla="*/ 25 w 778"/>
                <a:gd name="T1" fmla="*/ 0 h 768"/>
                <a:gd name="T2" fmla="*/ 50 w 778"/>
                <a:gd name="T3" fmla="*/ 160 h 768"/>
                <a:gd name="T4" fmla="*/ 156 w 778"/>
                <a:gd name="T5" fmla="*/ 509 h 768"/>
                <a:gd name="T6" fmla="*/ 365 w 778"/>
                <a:gd name="T7" fmla="*/ 663 h 768"/>
                <a:gd name="T8" fmla="*/ 618 w 778"/>
                <a:gd name="T9" fmla="*/ 678 h 768"/>
                <a:gd name="T10" fmla="*/ 778 w 778"/>
                <a:gd name="T11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8" h="768">
                  <a:moveTo>
                    <a:pt x="25" y="0"/>
                  </a:moveTo>
                  <a:cubicBezTo>
                    <a:pt x="28" y="30"/>
                    <a:pt x="0" y="56"/>
                    <a:pt x="50" y="160"/>
                  </a:cubicBezTo>
                  <a:cubicBezTo>
                    <a:pt x="116" y="279"/>
                    <a:pt x="154" y="402"/>
                    <a:pt x="156" y="509"/>
                  </a:cubicBezTo>
                  <a:cubicBezTo>
                    <a:pt x="199" y="579"/>
                    <a:pt x="284" y="621"/>
                    <a:pt x="365" y="663"/>
                  </a:cubicBezTo>
                  <a:cubicBezTo>
                    <a:pt x="477" y="688"/>
                    <a:pt x="574" y="676"/>
                    <a:pt x="618" y="678"/>
                  </a:cubicBezTo>
                  <a:cubicBezTo>
                    <a:pt x="669" y="686"/>
                    <a:pt x="742" y="726"/>
                    <a:pt x="778" y="768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82"/>
            <p:cNvSpPr/>
            <p:nvPr/>
          </p:nvSpPr>
          <p:spPr bwMode="auto">
            <a:xfrm>
              <a:off x="8773692" y="3357284"/>
              <a:ext cx="3419475" cy="3022600"/>
            </a:xfrm>
            <a:custGeom>
              <a:avLst/>
              <a:gdLst>
                <a:gd name="T0" fmla="*/ 23 w 829"/>
                <a:gd name="T1" fmla="*/ 0 h 732"/>
                <a:gd name="T2" fmla="*/ 55 w 829"/>
                <a:gd name="T3" fmla="*/ 163 h 732"/>
                <a:gd name="T4" fmla="*/ 182 w 829"/>
                <a:gd name="T5" fmla="*/ 502 h 732"/>
                <a:gd name="T6" fmla="*/ 403 w 829"/>
                <a:gd name="T7" fmla="*/ 646 h 732"/>
                <a:gd name="T8" fmla="*/ 659 w 829"/>
                <a:gd name="T9" fmla="*/ 651 h 732"/>
                <a:gd name="T10" fmla="*/ 829 w 829"/>
                <a:gd name="T11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9" h="732">
                  <a:moveTo>
                    <a:pt x="23" y="0"/>
                  </a:moveTo>
                  <a:cubicBezTo>
                    <a:pt x="27" y="33"/>
                    <a:pt x="0" y="62"/>
                    <a:pt x="55" y="163"/>
                  </a:cubicBezTo>
                  <a:cubicBezTo>
                    <a:pt x="125" y="278"/>
                    <a:pt x="171" y="398"/>
                    <a:pt x="182" y="502"/>
                  </a:cubicBezTo>
                  <a:cubicBezTo>
                    <a:pt x="231" y="570"/>
                    <a:pt x="319" y="608"/>
                    <a:pt x="403" y="646"/>
                  </a:cubicBezTo>
                  <a:cubicBezTo>
                    <a:pt x="516" y="665"/>
                    <a:pt x="613" y="650"/>
                    <a:pt x="659" y="651"/>
                  </a:cubicBezTo>
                  <a:cubicBezTo>
                    <a:pt x="712" y="657"/>
                    <a:pt x="789" y="692"/>
                    <a:pt x="829" y="73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83"/>
            <p:cNvSpPr/>
            <p:nvPr/>
          </p:nvSpPr>
          <p:spPr bwMode="auto">
            <a:xfrm>
              <a:off x="8703842" y="3439834"/>
              <a:ext cx="3617913" cy="2849563"/>
            </a:xfrm>
            <a:custGeom>
              <a:avLst/>
              <a:gdLst>
                <a:gd name="T0" fmla="*/ 19 w 877"/>
                <a:gd name="T1" fmla="*/ 0 h 690"/>
                <a:gd name="T2" fmla="*/ 59 w 877"/>
                <a:gd name="T3" fmla="*/ 165 h 690"/>
                <a:gd name="T4" fmla="*/ 207 w 877"/>
                <a:gd name="T5" fmla="*/ 493 h 690"/>
                <a:gd name="T6" fmla="*/ 438 w 877"/>
                <a:gd name="T7" fmla="*/ 625 h 690"/>
                <a:gd name="T8" fmla="*/ 698 w 877"/>
                <a:gd name="T9" fmla="*/ 619 h 690"/>
                <a:gd name="T10" fmla="*/ 877 w 877"/>
                <a:gd name="T1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7" h="690">
                  <a:moveTo>
                    <a:pt x="19" y="0"/>
                  </a:moveTo>
                  <a:cubicBezTo>
                    <a:pt x="25" y="34"/>
                    <a:pt x="0" y="67"/>
                    <a:pt x="59" y="165"/>
                  </a:cubicBezTo>
                  <a:cubicBezTo>
                    <a:pt x="134" y="276"/>
                    <a:pt x="187" y="391"/>
                    <a:pt x="207" y="493"/>
                  </a:cubicBezTo>
                  <a:cubicBezTo>
                    <a:pt x="261" y="558"/>
                    <a:pt x="351" y="592"/>
                    <a:pt x="438" y="625"/>
                  </a:cubicBezTo>
                  <a:cubicBezTo>
                    <a:pt x="552" y="639"/>
                    <a:pt x="649" y="620"/>
                    <a:pt x="698" y="619"/>
                  </a:cubicBezTo>
                  <a:cubicBezTo>
                    <a:pt x="754" y="623"/>
                    <a:pt x="833" y="653"/>
                    <a:pt x="877" y="69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84"/>
            <p:cNvSpPr/>
            <p:nvPr/>
          </p:nvSpPr>
          <p:spPr bwMode="auto">
            <a:xfrm>
              <a:off x="8637167" y="3527146"/>
              <a:ext cx="3808413" cy="2662238"/>
            </a:xfrm>
            <a:custGeom>
              <a:avLst/>
              <a:gdLst>
                <a:gd name="T0" fmla="*/ 16 w 923"/>
                <a:gd name="T1" fmla="*/ 0 h 645"/>
                <a:gd name="T2" fmla="*/ 64 w 923"/>
                <a:gd name="T3" fmla="*/ 167 h 645"/>
                <a:gd name="T4" fmla="*/ 232 w 923"/>
                <a:gd name="T5" fmla="*/ 483 h 645"/>
                <a:gd name="T6" fmla="*/ 473 w 923"/>
                <a:gd name="T7" fmla="*/ 603 h 645"/>
                <a:gd name="T8" fmla="*/ 736 w 923"/>
                <a:gd name="T9" fmla="*/ 586 h 645"/>
                <a:gd name="T10" fmla="*/ 923 w 923"/>
                <a:gd name="T11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3" h="645">
                  <a:moveTo>
                    <a:pt x="16" y="0"/>
                  </a:moveTo>
                  <a:cubicBezTo>
                    <a:pt x="24" y="36"/>
                    <a:pt x="0" y="73"/>
                    <a:pt x="64" y="167"/>
                  </a:cubicBezTo>
                  <a:cubicBezTo>
                    <a:pt x="143" y="273"/>
                    <a:pt x="203" y="384"/>
                    <a:pt x="232" y="483"/>
                  </a:cubicBezTo>
                  <a:cubicBezTo>
                    <a:pt x="290" y="545"/>
                    <a:pt x="384" y="574"/>
                    <a:pt x="473" y="603"/>
                  </a:cubicBezTo>
                  <a:cubicBezTo>
                    <a:pt x="588" y="611"/>
                    <a:pt x="684" y="588"/>
                    <a:pt x="736" y="586"/>
                  </a:cubicBezTo>
                  <a:cubicBezTo>
                    <a:pt x="794" y="587"/>
                    <a:pt x="876" y="612"/>
                    <a:pt x="923" y="645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5"/>
            <p:cNvSpPr/>
            <p:nvPr/>
          </p:nvSpPr>
          <p:spPr bwMode="auto">
            <a:xfrm>
              <a:off x="8583192" y="3617634"/>
              <a:ext cx="3986213" cy="2465388"/>
            </a:xfrm>
            <a:custGeom>
              <a:avLst/>
              <a:gdLst>
                <a:gd name="T0" fmla="*/ 10 w 966"/>
                <a:gd name="T1" fmla="*/ 0 h 597"/>
                <a:gd name="T2" fmla="*/ 67 w 966"/>
                <a:gd name="T3" fmla="*/ 169 h 597"/>
                <a:gd name="T4" fmla="*/ 254 w 966"/>
                <a:gd name="T5" fmla="*/ 472 h 597"/>
                <a:gd name="T6" fmla="*/ 505 w 966"/>
                <a:gd name="T7" fmla="*/ 578 h 597"/>
                <a:gd name="T8" fmla="*/ 770 w 966"/>
                <a:gd name="T9" fmla="*/ 550 h 597"/>
                <a:gd name="T10" fmla="*/ 966 w 966"/>
                <a:gd name="T11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6" h="597">
                  <a:moveTo>
                    <a:pt x="10" y="0"/>
                  </a:moveTo>
                  <a:cubicBezTo>
                    <a:pt x="22" y="38"/>
                    <a:pt x="0" y="78"/>
                    <a:pt x="67" y="169"/>
                  </a:cubicBezTo>
                  <a:cubicBezTo>
                    <a:pt x="150" y="270"/>
                    <a:pt x="217" y="376"/>
                    <a:pt x="254" y="472"/>
                  </a:cubicBezTo>
                  <a:cubicBezTo>
                    <a:pt x="318" y="531"/>
                    <a:pt x="413" y="555"/>
                    <a:pt x="505" y="578"/>
                  </a:cubicBezTo>
                  <a:cubicBezTo>
                    <a:pt x="620" y="581"/>
                    <a:pt x="716" y="554"/>
                    <a:pt x="770" y="550"/>
                  </a:cubicBezTo>
                  <a:cubicBezTo>
                    <a:pt x="830" y="548"/>
                    <a:pt x="914" y="568"/>
                    <a:pt x="966" y="597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86"/>
            <p:cNvSpPr/>
            <p:nvPr/>
          </p:nvSpPr>
          <p:spPr bwMode="auto">
            <a:xfrm>
              <a:off x="8533980" y="3717646"/>
              <a:ext cx="4151313" cy="2273300"/>
            </a:xfrm>
            <a:custGeom>
              <a:avLst/>
              <a:gdLst>
                <a:gd name="T0" fmla="*/ 6 w 1006"/>
                <a:gd name="T1" fmla="*/ 0 h 551"/>
                <a:gd name="T2" fmla="*/ 71 w 1006"/>
                <a:gd name="T3" fmla="*/ 170 h 551"/>
                <a:gd name="T4" fmla="*/ 277 w 1006"/>
                <a:gd name="T5" fmla="*/ 459 h 551"/>
                <a:gd name="T6" fmla="*/ 536 w 1006"/>
                <a:gd name="T7" fmla="*/ 551 h 551"/>
                <a:gd name="T8" fmla="*/ 803 w 1006"/>
                <a:gd name="T9" fmla="*/ 511 h 551"/>
                <a:gd name="T10" fmla="*/ 1006 w 1006"/>
                <a:gd name="T11" fmla="*/ 54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6" h="551">
                  <a:moveTo>
                    <a:pt x="6" y="0"/>
                  </a:moveTo>
                  <a:cubicBezTo>
                    <a:pt x="20" y="40"/>
                    <a:pt x="0" y="83"/>
                    <a:pt x="71" y="170"/>
                  </a:cubicBezTo>
                  <a:cubicBezTo>
                    <a:pt x="158" y="267"/>
                    <a:pt x="232" y="367"/>
                    <a:pt x="277" y="459"/>
                  </a:cubicBezTo>
                  <a:cubicBezTo>
                    <a:pt x="344" y="514"/>
                    <a:pt x="442" y="533"/>
                    <a:pt x="536" y="551"/>
                  </a:cubicBezTo>
                  <a:cubicBezTo>
                    <a:pt x="651" y="548"/>
                    <a:pt x="746" y="518"/>
                    <a:pt x="803" y="511"/>
                  </a:cubicBezTo>
                  <a:cubicBezTo>
                    <a:pt x="865" y="506"/>
                    <a:pt x="951" y="520"/>
                    <a:pt x="1006" y="5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87"/>
            <p:cNvSpPr/>
            <p:nvPr/>
          </p:nvSpPr>
          <p:spPr bwMode="auto">
            <a:xfrm>
              <a:off x="8492705" y="3824009"/>
              <a:ext cx="4298950" cy="2151063"/>
            </a:xfrm>
            <a:custGeom>
              <a:avLst/>
              <a:gdLst>
                <a:gd name="T0" fmla="*/ 0 w 1042"/>
                <a:gd name="T1" fmla="*/ 0 h 521"/>
                <a:gd name="T2" fmla="*/ 75 w 1042"/>
                <a:gd name="T3" fmla="*/ 171 h 521"/>
                <a:gd name="T4" fmla="*/ 298 w 1042"/>
                <a:gd name="T5" fmla="*/ 444 h 521"/>
                <a:gd name="T6" fmla="*/ 565 w 1042"/>
                <a:gd name="T7" fmla="*/ 521 h 521"/>
                <a:gd name="T8" fmla="*/ 833 w 1042"/>
                <a:gd name="T9" fmla="*/ 469 h 521"/>
                <a:gd name="T10" fmla="*/ 1042 w 1042"/>
                <a:gd name="T11" fmla="*/ 49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2" h="521">
                  <a:moveTo>
                    <a:pt x="0" y="0"/>
                  </a:moveTo>
                  <a:cubicBezTo>
                    <a:pt x="17" y="40"/>
                    <a:pt x="0" y="88"/>
                    <a:pt x="75" y="171"/>
                  </a:cubicBezTo>
                  <a:cubicBezTo>
                    <a:pt x="166" y="262"/>
                    <a:pt x="245" y="356"/>
                    <a:pt x="298" y="444"/>
                  </a:cubicBezTo>
                  <a:cubicBezTo>
                    <a:pt x="370" y="494"/>
                    <a:pt x="469" y="508"/>
                    <a:pt x="565" y="521"/>
                  </a:cubicBezTo>
                  <a:cubicBezTo>
                    <a:pt x="680" y="512"/>
                    <a:pt x="775" y="478"/>
                    <a:pt x="833" y="469"/>
                  </a:cubicBezTo>
                  <a:cubicBezTo>
                    <a:pt x="898" y="461"/>
                    <a:pt x="985" y="469"/>
                    <a:pt x="1042" y="49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88"/>
            <p:cNvSpPr/>
            <p:nvPr/>
          </p:nvSpPr>
          <p:spPr bwMode="auto">
            <a:xfrm>
              <a:off x="8435555" y="3935134"/>
              <a:ext cx="4459288" cy="2019300"/>
            </a:xfrm>
            <a:custGeom>
              <a:avLst/>
              <a:gdLst>
                <a:gd name="T0" fmla="*/ 0 w 1081"/>
                <a:gd name="T1" fmla="*/ 0 h 489"/>
                <a:gd name="T2" fmla="*/ 85 w 1081"/>
                <a:gd name="T3" fmla="*/ 171 h 489"/>
                <a:gd name="T4" fmla="*/ 323 w 1081"/>
                <a:gd name="T5" fmla="*/ 427 h 489"/>
                <a:gd name="T6" fmla="*/ 598 w 1081"/>
                <a:gd name="T7" fmla="*/ 489 h 489"/>
                <a:gd name="T8" fmla="*/ 867 w 1081"/>
                <a:gd name="T9" fmla="*/ 424 h 489"/>
                <a:gd name="T10" fmla="*/ 1081 w 1081"/>
                <a:gd name="T11" fmla="*/ 43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489">
                  <a:moveTo>
                    <a:pt x="0" y="0"/>
                  </a:moveTo>
                  <a:cubicBezTo>
                    <a:pt x="21" y="41"/>
                    <a:pt x="7" y="92"/>
                    <a:pt x="85" y="171"/>
                  </a:cubicBezTo>
                  <a:cubicBezTo>
                    <a:pt x="179" y="257"/>
                    <a:pt x="263" y="345"/>
                    <a:pt x="323" y="427"/>
                  </a:cubicBezTo>
                  <a:cubicBezTo>
                    <a:pt x="400" y="473"/>
                    <a:pt x="500" y="482"/>
                    <a:pt x="598" y="489"/>
                  </a:cubicBezTo>
                  <a:cubicBezTo>
                    <a:pt x="712" y="475"/>
                    <a:pt x="806" y="437"/>
                    <a:pt x="867" y="424"/>
                  </a:cubicBezTo>
                  <a:cubicBezTo>
                    <a:pt x="933" y="413"/>
                    <a:pt x="1022" y="415"/>
                    <a:pt x="1081" y="43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89"/>
            <p:cNvSpPr/>
            <p:nvPr/>
          </p:nvSpPr>
          <p:spPr bwMode="auto">
            <a:xfrm>
              <a:off x="8386342" y="4051021"/>
              <a:ext cx="4608513" cy="1882775"/>
            </a:xfrm>
            <a:custGeom>
              <a:avLst/>
              <a:gdLst>
                <a:gd name="T0" fmla="*/ 0 w 1117"/>
                <a:gd name="T1" fmla="*/ 0 h 456"/>
                <a:gd name="T2" fmla="*/ 95 w 1117"/>
                <a:gd name="T3" fmla="*/ 170 h 456"/>
                <a:gd name="T4" fmla="*/ 348 w 1117"/>
                <a:gd name="T5" fmla="*/ 410 h 456"/>
                <a:gd name="T6" fmla="*/ 629 w 1117"/>
                <a:gd name="T7" fmla="*/ 456 h 456"/>
                <a:gd name="T8" fmla="*/ 898 w 1117"/>
                <a:gd name="T9" fmla="*/ 378 h 456"/>
                <a:gd name="T10" fmla="*/ 1117 w 1117"/>
                <a:gd name="T11" fmla="*/ 37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7" h="456">
                  <a:moveTo>
                    <a:pt x="0" y="0"/>
                  </a:moveTo>
                  <a:cubicBezTo>
                    <a:pt x="24" y="42"/>
                    <a:pt x="14" y="95"/>
                    <a:pt x="95" y="170"/>
                  </a:cubicBezTo>
                  <a:cubicBezTo>
                    <a:pt x="192" y="251"/>
                    <a:pt x="281" y="333"/>
                    <a:pt x="348" y="410"/>
                  </a:cubicBezTo>
                  <a:cubicBezTo>
                    <a:pt x="428" y="451"/>
                    <a:pt x="530" y="454"/>
                    <a:pt x="629" y="456"/>
                  </a:cubicBezTo>
                  <a:cubicBezTo>
                    <a:pt x="742" y="436"/>
                    <a:pt x="835" y="394"/>
                    <a:pt x="898" y="378"/>
                  </a:cubicBezTo>
                  <a:cubicBezTo>
                    <a:pt x="966" y="363"/>
                    <a:pt x="1056" y="359"/>
                    <a:pt x="1117" y="371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90"/>
            <p:cNvSpPr/>
            <p:nvPr/>
          </p:nvSpPr>
          <p:spPr bwMode="auto">
            <a:xfrm>
              <a:off x="8345067" y="4171671"/>
              <a:ext cx="4740275" cy="1762125"/>
            </a:xfrm>
            <a:custGeom>
              <a:avLst/>
              <a:gdLst>
                <a:gd name="T0" fmla="*/ 0 w 1149"/>
                <a:gd name="T1" fmla="*/ 0 h 427"/>
                <a:gd name="T2" fmla="*/ 105 w 1149"/>
                <a:gd name="T3" fmla="*/ 170 h 427"/>
                <a:gd name="T4" fmla="*/ 371 w 1149"/>
                <a:gd name="T5" fmla="*/ 391 h 427"/>
                <a:gd name="T6" fmla="*/ 658 w 1149"/>
                <a:gd name="T7" fmla="*/ 420 h 427"/>
                <a:gd name="T8" fmla="*/ 926 w 1149"/>
                <a:gd name="T9" fmla="*/ 329 h 427"/>
                <a:gd name="T10" fmla="*/ 1149 w 1149"/>
                <a:gd name="T11" fmla="*/ 30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9" h="427">
                  <a:moveTo>
                    <a:pt x="0" y="0"/>
                  </a:moveTo>
                  <a:cubicBezTo>
                    <a:pt x="28" y="43"/>
                    <a:pt x="20" y="99"/>
                    <a:pt x="105" y="170"/>
                  </a:cubicBezTo>
                  <a:cubicBezTo>
                    <a:pt x="204" y="245"/>
                    <a:pt x="298" y="321"/>
                    <a:pt x="371" y="391"/>
                  </a:cubicBezTo>
                  <a:cubicBezTo>
                    <a:pt x="455" y="427"/>
                    <a:pt x="557" y="425"/>
                    <a:pt x="658" y="420"/>
                  </a:cubicBezTo>
                  <a:cubicBezTo>
                    <a:pt x="770" y="395"/>
                    <a:pt x="862" y="349"/>
                    <a:pt x="926" y="329"/>
                  </a:cubicBezTo>
                  <a:cubicBezTo>
                    <a:pt x="996" y="310"/>
                    <a:pt x="1086" y="301"/>
                    <a:pt x="1149" y="308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91"/>
            <p:cNvSpPr/>
            <p:nvPr/>
          </p:nvSpPr>
          <p:spPr bwMode="auto">
            <a:xfrm>
              <a:off x="8306967" y="4295496"/>
              <a:ext cx="4860925" cy="1654175"/>
            </a:xfrm>
            <a:custGeom>
              <a:avLst/>
              <a:gdLst>
                <a:gd name="T0" fmla="*/ 0 w 1178"/>
                <a:gd name="T1" fmla="*/ 0 h 401"/>
                <a:gd name="T2" fmla="*/ 116 w 1178"/>
                <a:gd name="T3" fmla="*/ 168 h 401"/>
                <a:gd name="T4" fmla="*/ 394 w 1178"/>
                <a:gd name="T5" fmla="*/ 371 h 401"/>
                <a:gd name="T6" fmla="*/ 685 w 1178"/>
                <a:gd name="T7" fmla="*/ 383 h 401"/>
                <a:gd name="T8" fmla="*/ 953 w 1178"/>
                <a:gd name="T9" fmla="*/ 279 h 401"/>
                <a:gd name="T10" fmla="*/ 1178 w 1178"/>
                <a:gd name="T11" fmla="*/ 242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8" h="401">
                  <a:moveTo>
                    <a:pt x="0" y="0"/>
                  </a:moveTo>
                  <a:cubicBezTo>
                    <a:pt x="32" y="44"/>
                    <a:pt x="28" y="102"/>
                    <a:pt x="116" y="168"/>
                  </a:cubicBezTo>
                  <a:cubicBezTo>
                    <a:pt x="217" y="239"/>
                    <a:pt x="316" y="307"/>
                    <a:pt x="394" y="371"/>
                  </a:cubicBezTo>
                  <a:cubicBezTo>
                    <a:pt x="481" y="401"/>
                    <a:pt x="584" y="393"/>
                    <a:pt x="685" y="383"/>
                  </a:cubicBezTo>
                  <a:cubicBezTo>
                    <a:pt x="796" y="352"/>
                    <a:pt x="887" y="303"/>
                    <a:pt x="953" y="279"/>
                  </a:cubicBezTo>
                  <a:cubicBezTo>
                    <a:pt x="1024" y="256"/>
                    <a:pt x="1114" y="240"/>
                    <a:pt x="1178" y="24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92"/>
            <p:cNvSpPr/>
            <p:nvPr/>
          </p:nvSpPr>
          <p:spPr bwMode="auto">
            <a:xfrm>
              <a:off x="8283155" y="4427259"/>
              <a:ext cx="4959350" cy="1539875"/>
            </a:xfrm>
            <a:custGeom>
              <a:avLst/>
              <a:gdLst>
                <a:gd name="T0" fmla="*/ 0 w 1202"/>
                <a:gd name="T1" fmla="*/ 0 h 373"/>
                <a:gd name="T2" fmla="*/ 125 w 1202"/>
                <a:gd name="T3" fmla="*/ 165 h 373"/>
                <a:gd name="T4" fmla="*/ 415 w 1202"/>
                <a:gd name="T5" fmla="*/ 348 h 373"/>
                <a:gd name="T6" fmla="*/ 710 w 1202"/>
                <a:gd name="T7" fmla="*/ 343 h 373"/>
                <a:gd name="T8" fmla="*/ 976 w 1202"/>
                <a:gd name="T9" fmla="*/ 225 h 373"/>
                <a:gd name="T10" fmla="*/ 1202 w 1202"/>
                <a:gd name="T11" fmla="*/ 1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2" h="373">
                  <a:moveTo>
                    <a:pt x="0" y="0"/>
                  </a:moveTo>
                  <a:cubicBezTo>
                    <a:pt x="35" y="43"/>
                    <a:pt x="36" y="104"/>
                    <a:pt x="125" y="165"/>
                  </a:cubicBezTo>
                  <a:cubicBezTo>
                    <a:pt x="229" y="231"/>
                    <a:pt x="331" y="292"/>
                    <a:pt x="415" y="348"/>
                  </a:cubicBezTo>
                  <a:cubicBezTo>
                    <a:pt x="505" y="373"/>
                    <a:pt x="608" y="360"/>
                    <a:pt x="710" y="343"/>
                  </a:cubicBezTo>
                  <a:cubicBezTo>
                    <a:pt x="819" y="307"/>
                    <a:pt x="909" y="253"/>
                    <a:pt x="976" y="225"/>
                  </a:cubicBezTo>
                  <a:cubicBezTo>
                    <a:pt x="1047" y="198"/>
                    <a:pt x="1137" y="175"/>
                    <a:pt x="1202" y="173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93"/>
            <p:cNvSpPr/>
            <p:nvPr/>
          </p:nvSpPr>
          <p:spPr bwMode="auto">
            <a:xfrm>
              <a:off x="8262517" y="4559021"/>
              <a:ext cx="5045075" cy="1420813"/>
            </a:xfrm>
            <a:custGeom>
              <a:avLst/>
              <a:gdLst>
                <a:gd name="T0" fmla="*/ 0 w 1223"/>
                <a:gd name="T1" fmla="*/ 0 h 344"/>
                <a:gd name="T2" fmla="*/ 137 w 1223"/>
                <a:gd name="T3" fmla="*/ 163 h 344"/>
                <a:gd name="T4" fmla="*/ 436 w 1223"/>
                <a:gd name="T5" fmla="*/ 325 h 344"/>
                <a:gd name="T6" fmla="*/ 733 w 1223"/>
                <a:gd name="T7" fmla="*/ 302 h 344"/>
                <a:gd name="T8" fmla="*/ 996 w 1223"/>
                <a:gd name="T9" fmla="*/ 171 h 344"/>
                <a:gd name="T10" fmla="*/ 1223 w 1223"/>
                <a:gd name="T11" fmla="*/ 10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3" h="344">
                  <a:moveTo>
                    <a:pt x="0" y="0"/>
                  </a:moveTo>
                  <a:cubicBezTo>
                    <a:pt x="40" y="43"/>
                    <a:pt x="45" y="105"/>
                    <a:pt x="137" y="163"/>
                  </a:cubicBezTo>
                  <a:cubicBezTo>
                    <a:pt x="243" y="223"/>
                    <a:pt x="347" y="277"/>
                    <a:pt x="436" y="325"/>
                  </a:cubicBezTo>
                  <a:cubicBezTo>
                    <a:pt x="528" y="344"/>
                    <a:pt x="631" y="325"/>
                    <a:pt x="733" y="302"/>
                  </a:cubicBezTo>
                  <a:cubicBezTo>
                    <a:pt x="840" y="261"/>
                    <a:pt x="929" y="203"/>
                    <a:pt x="996" y="171"/>
                  </a:cubicBezTo>
                  <a:cubicBezTo>
                    <a:pt x="1069" y="138"/>
                    <a:pt x="1157" y="110"/>
                    <a:pt x="1223" y="102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94"/>
            <p:cNvSpPr/>
            <p:nvPr/>
          </p:nvSpPr>
          <p:spPr bwMode="auto">
            <a:xfrm>
              <a:off x="8252992" y="4695546"/>
              <a:ext cx="5111750" cy="1295400"/>
            </a:xfrm>
            <a:custGeom>
              <a:avLst/>
              <a:gdLst>
                <a:gd name="T0" fmla="*/ 0 w 1239"/>
                <a:gd name="T1" fmla="*/ 0 h 314"/>
                <a:gd name="T2" fmla="*/ 147 w 1239"/>
                <a:gd name="T3" fmla="*/ 159 h 314"/>
                <a:gd name="T4" fmla="*/ 455 w 1239"/>
                <a:gd name="T5" fmla="*/ 301 h 314"/>
                <a:gd name="T6" fmla="*/ 752 w 1239"/>
                <a:gd name="T7" fmla="*/ 260 h 314"/>
                <a:gd name="T8" fmla="*/ 1013 w 1239"/>
                <a:gd name="T9" fmla="*/ 115 h 314"/>
                <a:gd name="T10" fmla="*/ 1239 w 1239"/>
                <a:gd name="T11" fmla="*/ 29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9" h="314">
                  <a:moveTo>
                    <a:pt x="0" y="0"/>
                  </a:moveTo>
                  <a:cubicBezTo>
                    <a:pt x="43" y="42"/>
                    <a:pt x="53" y="106"/>
                    <a:pt x="147" y="159"/>
                  </a:cubicBezTo>
                  <a:cubicBezTo>
                    <a:pt x="254" y="214"/>
                    <a:pt x="362" y="260"/>
                    <a:pt x="455" y="301"/>
                  </a:cubicBezTo>
                  <a:cubicBezTo>
                    <a:pt x="549" y="314"/>
                    <a:pt x="652" y="289"/>
                    <a:pt x="752" y="260"/>
                  </a:cubicBezTo>
                  <a:cubicBezTo>
                    <a:pt x="858" y="213"/>
                    <a:pt x="945" y="152"/>
                    <a:pt x="1013" y="115"/>
                  </a:cubicBezTo>
                  <a:cubicBezTo>
                    <a:pt x="1086" y="77"/>
                    <a:pt x="1173" y="43"/>
                    <a:pt x="1239" y="29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95"/>
            <p:cNvSpPr/>
            <p:nvPr/>
          </p:nvSpPr>
          <p:spPr bwMode="auto">
            <a:xfrm>
              <a:off x="8249817" y="4646334"/>
              <a:ext cx="5165725" cy="1354138"/>
            </a:xfrm>
            <a:custGeom>
              <a:avLst/>
              <a:gdLst>
                <a:gd name="T0" fmla="*/ 0 w 1252"/>
                <a:gd name="T1" fmla="*/ 45 h 328"/>
                <a:gd name="T2" fmla="*/ 158 w 1252"/>
                <a:gd name="T3" fmla="*/ 200 h 328"/>
                <a:gd name="T4" fmla="*/ 473 w 1252"/>
                <a:gd name="T5" fmla="*/ 321 h 328"/>
                <a:gd name="T6" fmla="*/ 771 w 1252"/>
                <a:gd name="T7" fmla="*/ 261 h 328"/>
                <a:gd name="T8" fmla="*/ 1028 w 1252"/>
                <a:gd name="T9" fmla="*/ 102 h 328"/>
                <a:gd name="T10" fmla="*/ 1252 w 1252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2" h="328">
                  <a:moveTo>
                    <a:pt x="0" y="45"/>
                  </a:moveTo>
                  <a:cubicBezTo>
                    <a:pt x="48" y="86"/>
                    <a:pt x="62" y="152"/>
                    <a:pt x="158" y="200"/>
                  </a:cubicBezTo>
                  <a:cubicBezTo>
                    <a:pt x="267" y="250"/>
                    <a:pt x="377" y="289"/>
                    <a:pt x="473" y="321"/>
                  </a:cubicBezTo>
                  <a:cubicBezTo>
                    <a:pt x="569" y="328"/>
                    <a:pt x="671" y="297"/>
                    <a:pt x="771" y="261"/>
                  </a:cubicBezTo>
                  <a:cubicBezTo>
                    <a:pt x="874" y="209"/>
                    <a:pt x="959" y="144"/>
                    <a:pt x="1028" y="102"/>
                  </a:cubicBezTo>
                  <a:cubicBezTo>
                    <a:pt x="1101" y="60"/>
                    <a:pt x="1186" y="19"/>
                    <a:pt x="1252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96"/>
            <p:cNvSpPr/>
            <p:nvPr/>
          </p:nvSpPr>
          <p:spPr bwMode="auto">
            <a:xfrm>
              <a:off x="8257755" y="4476471"/>
              <a:ext cx="5194300" cy="1527175"/>
            </a:xfrm>
            <a:custGeom>
              <a:avLst/>
              <a:gdLst>
                <a:gd name="T0" fmla="*/ 0 w 1259"/>
                <a:gd name="T1" fmla="*/ 120 h 370"/>
                <a:gd name="T2" fmla="*/ 169 w 1259"/>
                <a:gd name="T3" fmla="*/ 270 h 370"/>
                <a:gd name="T4" fmla="*/ 489 w 1259"/>
                <a:gd name="T5" fmla="*/ 369 h 370"/>
                <a:gd name="T6" fmla="*/ 786 w 1259"/>
                <a:gd name="T7" fmla="*/ 291 h 370"/>
                <a:gd name="T8" fmla="*/ 1038 w 1259"/>
                <a:gd name="T9" fmla="*/ 118 h 370"/>
                <a:gd name="T10" fmla="*/ 1259 w 1259"/>
                <a:gd name="T1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9" h="370">
                  <a:moveTo>
                    <a:pt x="0" y="120"/>
                  </a:moveTo>
                  <a:cubicBezTo>
                    <a:pt x="52" y="160"/>
                    <a:pt x="71" y="227"/>
                    <a:pt x="169" y="270"/>
                  </a:cubicBezTo>
                  <a:cubicBezTo>
                    <a:pt x="279" y="315"/>
                    <a:pt x="390" y="346"/>
                    <a:pt x="489" y="369"/>
                  </a:cubicBezTo>
                  <a:cubicBezTo>
                    <a:pt x="586" y="370"/>
                    <a:pt x="687" y="333"/>
                    <a:pt x="786" y="291"/>
                  </a:cubicBezTo>
                  <a:cubicBezTo>
                    <a:pt x="886" y="234"/>
                    <a:pt x="969" y="165"/>
                    <a:pt x="1038" y="118"/>
                  </a:cubicBezTo>
                  <a:cubicBezTo>
                    <a:pt x="1111" y="71"/>
                    <a:pt x="1194" y="24"/>
                    <a:pt x="1259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97"/>
            <p:cNvSpPr/>
            <p:nvPr/>
          </p:nvSpPr>
          <p:spPr bwMode="auto">
            <a:xfrm>
              <a:off x="8273630" y="4298671"/>
              <a:ext cx="5207000" cy="1730375"/>
            </a:xfrm>
            <a:custGeom>
              <a:avLst/>
              <a:gdLst>
                <a:gd name="T0" fmla="*/ 0 w 1262"/>
                <a:gd name="T1" fmla="*/ 198 h 419"/>
                <a:gd name="T2" fmla="*/ 179 w 1262"/>
                <a:gd name="T3" fmla="*/ 341 h 419"/>
                <a:gd name="T4" fmla="*/ 503 w 1262"/>
                <a:gd name="T5" fmla="*/ 419 h 419"/>
                <a:gd name="T6" fmla="*/ 798 w 1262"/>
                <a:gd name="T7" fmla="*/ 323 h 419"/>
                <a:gd name="T8" fmla="*/ 1046 w 1262"/>
                <a:gd name="T9" fmla="*/ 135 h 419"/>
                <a:gd name="T10" fmla="*/ 1262 w 1262"/>
                <a:gd name="T11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2" h="419">
                  <a:moveTo>
                    <a:pt x="0" y="198"/>
                  </a:moveTo>
                  <a:cubicBezTo>
                    <a:pt x="56" y="236"/>
                    <a:pt x="80" y="303"/>
                    <a:pt x="179" y="341"/>
                  </a:cubicBezTo>
                  <a:cubicBezTo>
                    <a:pt x="291" y="381"/>
                    <a:pt x="403" y="404"/>
                    <a:pt x="503" y="419"/>
                  </a:cubicBezTo>
                  <a:cubicBezTo>
                    <a:pt x="601" y="413"/>
                    <a:pt x="701" y="371"/>
                    <a:pt x="798" y="323"/>
                  </a:cubicBezTo>
                  <a:cubicBezTo>
                    <a:pt x="896" y="261"/>
                    <a:pt x="977" y="187"/>
                    <a:pt x="1046" y="135"/>
                  </a:cubicBezTo>
                  <a:cubicBezTo>
                    <a:pt x="1117" y="83"/>
                    <a:pt x="1198" y="30"/>
                    <a:pt x="1262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98"/>
            <p:cNvSpPr/>
            <p:nvPr/>
          </p:nvSpPr>
          <p:spPr bwMode="auto">
            <a:xfrm>
              <a:off x="8299030" y="4120871"/>
              <a:ext cx="5202238" cy="1931988"/>
            </a:xfrm>
            <a:custGeom>
              <a:avLst/>
              <a:gdLst>
                <a:gd name="T0" fmla="*/ 0 w 1261"/>
                <a:gd name="T1" fmla="*/ 276 h 468"/>
                <a:gd name="T2" fmla="*/ 190 w 1261"/>
                <a:gd name="T3" fmla="*/ 412 h 468"/>
                <a:gd name="T4" fmla="*/ 517 w 1261"/>
                <a:gd name="T5" fmla="*/ 468 h 468"/>
                <a:gd name="T6" fmla="*/ 808 w 1261"/>
                <a:gd name="T7" fmla="*/ 354 h 468"/>
                <a:gd name="T8" fmla="*/ 1050 w 1261"/>
                <a:gd name="T9" fmla="*/ 152 h 468"/>
                <a:gd name="T10" fmla="*/ 1261 w 1261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1" h="468">
                  <a:moveTo>
                    <a:pt x="0" y="276"/>
                  </a:moveTo>
                  <a:cubicBezTo>
                    <a:pt x="60" y="311"/>
                    <a:pt x="90" y="378"/>
                    <a:pt x="190" y="412"/>
                  </a:cubicBezTo>
                  <a:cubicBezTo>
                    <a:pt x="302" y="447"/>
                    <a:pt x="415" y="463"/>
                    <a:pt x="517" y="468"/>
                  </a:cubicBezTo>
                  <a:cubicBezTo>
                    <a:pt x="615" y="456"/>
                    <a:pt x="713" y="408"/>
                    <a:pt x="808" y="354"/>
                  </a:cubicBezTo>
                  <a:cubicBezTo>
                    <a:pt x="903" y="287"/>
                    <a:pt x="982" y="209"/>
                    <a:pt x="1050" y="152"/>
                  </a:cubicBezTo>
                  <a:cubicBezTo>
                    <a:pt x="1120" y="94"/>
                    <a:pt x="1198" y="36"/>
                    <a:pt x="1261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99"/>
            <p:cNvSpPr/>
            <p:nvPr/>
          </p:nvSpPr>
          <p:spPr bwMode="auto">
            <a:xfrm>
              <a:off x="8332367" y="3944659"/>
              <a:ext cx="5173663" cy="2146300"/>
            </a:xfrm>
            <a:custGeom>
              <a:avLst/>
              <a:gdLst>
                <a:gd name="T0" fmla="*/ 0 w 1254"/>
                <a:gd name="T1" fmla="*/ 353 h 520"/>
                <a:gd name="T2" fmla="*/ 201 w 1254"/>
                <a:gd name="T3" fmla="*/ 483 h 520"/>
                <a:gd name="T4" fmla="*/ 529 w 1254"/>
                <a:gd name="T5" fmla="*/ 517 h 520"/>
                <a:gd name="T6" fmla="*/ 816 w 1254"/>
                <a:gd name="T7" fmla="*/ 384 h 520"/>
                <a:gd name="T8" fmla="*/ 1050 w 1254"/>
                <a:gd name="T9" fmla="*/ 168 h 520"/>
                <a:gd name="T10" fmla="*/ 1254 w 1254"/>
                <a:gd name="T11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4" h="520">
                  <a:moveTo>
                    <a:pt x="0" y="353"/>
                  </a:moveTo>
                  <a:cubicBezTo>
                    <a:pt x="64" y="387"/>
                    <a:pt x="100" y="453"/>
                    <a:pt x="201" y="483"/>
                  </a:cubicBezTo>
                  <a:cubicBezTo>
                    <a:pt x="314" y="512"/>
                    <a:pt x="426" y="520"/>
                    <a:pt x="529" y="517"/>
                  </a:cubicBezTo>
                  <a:cubicBezTo>
                    <a:pt x="627" y="498"/>
                    <a:pt x="723" y="444"/>
                    <a:pt x="816" y="384"/>
                  </a:cubicBezTo>
                  <a:cubicBezTo>
                    <a:pt x="907" y="312"/>
                    <a:pt x="984" y="231"/>
                    <a:pt x="1050" y="168"/>
                  </a:cubicBezTo>
                  <a:cubicBezTo>
                    <a:pt x="1119" y="104"/>
                    <a:pt x="1194" y="41"/>
                    <a:pt x="1254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00"/>
            <p:cNvSpPr/>
            <p:nvPr/>
          </p:nvSpPr>
          <p:spPr bwMode="auto">
            <a:xfrm>
              <a:off x="8376817" y="3762096"/>
              <a:ext cx="5129213" cy="2386013"/>
            </a:xfrm>
            <a:custGeom>
              <a:avLst/>
              <a:gdLst>
                <a:gd name="T0" fmla="*/ 0 w 1243"/>
                <a:gd name="T1" fmla="*/ 432 h 578"/>
                <a:gd name="T2" fmla="*/ 211 w 1243"/>
                <a:gd name="T3" fmla="*/ 553 h 578"/>
                <a:gd name="T4" fmla="*/ 538 w 1243"/>
                <a:gd name="T5" fmla="*/ 566 h 578"/>
                <a:gd name="T6" fmla="*/ 819 w 1243"/>
                <a:gd name="T7" fmla="*/ 414 h 578"/>
                <a:gd name="T8" fmla="*/ 1046 w 1243"/>
                <a:gd name="T9" fmla="*/ 184 h 578"/>
                <a:gd name="T10" fmla="*/ 1243 w 1243"/>
                <a:gd name="T11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3" h="578">
                  <a:moveTo>
                    <a:pt x="0" y="432"/>
                  </a:moveTo>
                  <a:cubicBezTo>
                    <a:pt x="68" y="462"/>
                    <a:pt x="109" y="529"/>
                    <a:pt x="211" y="553"/>
                  </a:cubicBezTo>
                  <a:cubicBezTo>
                    <a:pt x="324" y="577"/>
                    <a:pt x="436" y="578"/>
                    <a:pt x="538" y="566"/>
                  </a:cubicBezTo>
                  <a:cubicBezTo>
                    <a:pt x="636" y="540"/>
                    <a:pt x="730" y="481"/>
                    <a:pt x="819" y="414"/>
                  </a:cubicBezTo>
                  <a:cubicBezTo>
                    <a:pt x="908" y="338"/>
                    <a:pt x="981" y="252"/>
                    <a:pt x="1046" y="184"/>
                  </a:cubicBezTo>
                  <a:cubicBezTo>
                    <a:pt x="1113" y="115"/>
                    <a:pt x="1184" y="46"/>
                    <a:pt x="1243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01"/>
            <p:cNvSpPr/>
            <p:nvPr/>
          </p:nvSpPr>
          <p:spPr bwMode="auto">
            <a:xfrm>
              <a:off x="8427617" y="3581121"/>
              <a:ext cx="5060950" cy="2649538"/>
            </a:xfrm>
            <a:custGeom>
              <a:avLst/>
              <a:gdLst>
                <a:gd name="T0" fmla="*/ 0 w 1227"/>
                <a:gd name="T1" fmla="*/ 511 h 642"/>
                <a:gd name="T2" fmla="*/ 222 w 1227"/>
                <a:gd name="T3" fmla="*/ 623 h 642"/>
                <a:gd name="T4" fmla="*/ 548 w 1227"/>
                <a:gd name="T5" fmla="*/ 614 h 642"/>
                <a:gd name="T6" fmla="*/ 822 w 1227"/>
                <a:gd name="T7" fmla="*/ 444 h 642"/>
                <a:gd name="T8" fmla="*/ 1040 w 1227"/>
                <a:gd name="T9" fmla="*/ 200 h 642"/>
                <a:gd name="T10" fmla="*/ 1227 w 1227"/>
                <a:gd name="T11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7" h="642">
                  <a:moveTo>
                    <a:pt x="0" y="511"/>
                  </a:moveTo>
                  <a:cubicBezTo>
                    <a:pt x="73" y="538"/>
                    <a:pt x="119" y="603"/>
                    <a:pt x="222" y="623"/>
                  </a:cubicBezTo>
                  <a:cubicBezTo>
                    <a:pt x="336" y="642"/>
                    <a:pt x="446" y="635"/>
                    <a:pt x="548" y="614"/>
                  </a:cubicBezTo>
                  <a:cubicBezTo>
                    <a:pt x="645" y="581"/>
                    <a:pt x="736" y="516"/>
                    <a:pt x="822" y="444"/>
                  </a:cubicBezTo>
                  <a:cubicBezTo>
                    <a:pt x="906" y="363"/>
                    <a:pt x="977" y="274"/>
                    <a:pt x="1040" y="200"/>
                  </a:cubicBezTo>
                  <a:cubicBezTo>
                    <a:pt x="1105" y="126"/>
                    <a:pt x="1171" y="51"/>
                    <a:pt x="1227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02"/>
            <p:cNvSpPr/>
            <p:nvPr/>
          </p:nvSpPr>
          <p:spPr bwMode="auto">
            <a:xfrm>
              <a:off x="8492705" y="3403321"/>
              <a:ext cx="4972050" cy="2909888"/>
            </a:xfrm>
            <a:custGeom>
              <a:avLst/>
              <a:gdLst>
                <a:gd name="T0" fmla="*/ 0 w 1205"/>
                <a:gd name="T1" fmla="*/ 588 h 705"/>
                <a:gd name="T2" fmla="*/ 231 w 1205"/>
                <a:gd name="T3" fmla="*/ 690 h 705"/>
                <a:gd name="T4" fmla="*/ 554 w 1205"/>
                <a:gd name="T5" fmla="*/ 660 h 705"/>
                <a:gd name="T6" fmla="*/ 820 w 1205"/>
                <a:gd name="T7" fmla="*/ 472 h 705"/>
                <a:gd name="T8" fmla="*/ 1028 w 1205"/>
                <a:gd name="T9" fmla="*/ 215 h 705"/>
                <a:gd name="T10" fmla="*/ 1205 w 1205"/>
                <a:gd name="T1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5" h="705">
                  <a:moveTo>
                    <a:pt x="0" y="588"/>
                  </a:moveTo>
                  <a:cubicBezTo>
                    <a:pt x="76" y="611"/>
                    <a:pt x="128" y="675"/>
                    <a:pt x="231" y="690"/>
                  </a:cubicBezTo>
                  <a:cubicBezTo>
                    <a:pt x="345" y="705"/>
                    <a:pt x="454" y="690"/>
                    <a:pt x="554" y="660"/>
                  </a:cubicBezTo>
                  <a:cubicBezTo>
                    <a:pt x="649" y="621"/>
                    <a:pt x="737" y="551"/>
                    <a:pt x="820" y="472"/>
                  </a:cubicBezTo>
                  <a:cubicBezTo>
                    <a:pt x="900" y="387"/>
                    <a:pt x="968" y="294"/>
                    <a:pt x="1028" y="215"/>
                  </a:cubicBezTo>
                  <a:cubicBezTo>
                    <a:pt x="1090" y="135"/>
                    <a:pt x="1152" y="56"/>
                    <a:pt x="1205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03"/>
            <p:cNvSpPr/>
            <p:nvPr/>
          </p:nvSpPr>
          <p:spPr bwMode="auto">
            <a:xfrm>
              <a:off x="8562555" y="3225521"/>
              <a:ext cx="4864100" cy="3162300"/>
            </a:xfrm>
            <a:custGeom>
              <a:avLst/>
              <a:gdLst>
                <a:gd name="T0" fmla="*/ 0 w 1179"/>
                <a:gd name="T1" fmla="*/ 665 h 766"/>
                <a:gd name="T2" fmla="*/ 241 w 1179"/>
                <a:gd name="T3" fmla="*/ 756 h 766"/>
                <a:gd name="T4" fmla="*/ 559 w 1179"/>
                <a:gd name="T5" fmla="*/ 706 h 766"/>
                <a:gd name="T6" fmla="*/ 816 w 1179"/>
                <a:gd name="T7" fmla="*/ 500 h 766"/>
                <a:gd name="T8" fmla="*/ 1014 w 1179"/>
                <a:gd name="T9" fmla="*/ 229 h 766"/>
                <a:gd name="T10" fmla="*/ 1179 w 1179"/>
                <a:gd name="T11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766">
                  <a:moveTo>
                    <a:pt x="0" y="665"/>
                  </a:moveTo>
                  <a:cubicBezTo>
                    <a:pt x="80" y="684"/>
                    <a:pt x="137" y="746"/>
                    <a:pt x="241" y="756"/>
                  </a:cubicBezTo>
                  <a:cubicBezTo>
                    <a:pt x="354" y="766"/>
                    <a:pt x="462" y="744"/>
                    <a:pt x="559" y="706"/>
                  </a:cubicBezTo>
                  <a:cubicBezTo>
                    <a:pt x="653" y="660"/>
                    <a:pt x="737" y="584"/>
                    <a:pt x="816" y="500"/>
                  </a:cubicBezTo>
                  <a:cubicBezTo>
                    <a:pt x="892" y="411"/>
                    <a:pt x="957" y="314"/>
                    <a:pt x="1014" y="229"/>
                  </a:cubicBezTo>
                  <a:cubicBezTo>
                    <a:pt x="1073" y="144"/>
                    <a:pt x="1130" y="60"/>
                    <a:pt x="1179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4"/>
            <p:cNvSpPr/>
            <p:nvPr/>
          </p:nvSpPr>
          <p:spPr bwMode="auto">
            <a:xfrm>
              <a:off x="8645105" y="3047721"/>
              <a:ext cx="4737100" cy="3409950"/>
            </a:xfrm>
            <a:custGeom>
              <a:avLst/>
              <a:gdLst>
                <a:gd name="T0" fmla="*/ 0 w 1148"/>
                <a:gd name="T1" fmla="*/ 741 h 826"/>
                <a:gd name="T2" fmla="*/ 250 w 1148"/>
                <a:gd name="T3" fmla="*/ 821 h 826"/>
                <a:gd name="T4" fmla="*/ 562 w 1148"/>
                <a:gd name="T5" fmla="*/ 750 h 826"/>
                <a:gd name="T6" fmla="*/ 808 w 1148"/>
                <a:gd name="T7" fmla="*/ 527 h 826"/>
                <a:gd name="T8" fmla="*/ 995 w 1148"/>
                <a:gd name="T9" fmla="*/ 243 h 826"/>
                <a:gd name="T10" fmla="*/ 1148 w 1148"/>
                <a:gd name="T11" fmla="*/ 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8" h="826">
                  <a:moveTo>
                    <a:pt x="0" y="741"/>
                  </a:moveTo>
                  <a:cubicBezTo>
                    <a:pt x="83" y="756"/>
                    <a:pt x="146" y="815"/>
                    <a:pt x="250" y="821"/>
                  </a:cubicBezTo>
                  <a:cubicBezTo>
                    <a:pt x="363" y="826"/>
                    <a:pt x="468" y="797"/>
                    <a:pt x="562" y="750"/>
                  </a:cubicBezTo>
                  <a:cubicBezTo>
                    <a:pt x="653" y="697"/>
                    <a:pt x="734" y="617"/>
                    <a:pt x="808" y="527"/>
                  </a:cubicBezTo>
                  <a:cubicBezTo>
                    <a:pt x="881" y="434"/>
                    <a:pt x="941" y="333"/>
                    <a:pt x="995" y="243"/>
                  </a:cubicBezTo>
                  <a:cubicBezTo>
                    <a:pt x="1051" y="153"/>
                    <a:pt x="1103" y="65"/>
                    <a:pt x="1148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05"/>
            <p:cNvSpPr/>
            <p:nvPr/>
          </p:nvSpPr>
          <p:spPr bwMode="auto">
            <a:xfrm>
              <a:off x="8737180" y="2869921"/>
              <a:ext cx="4586288" cy="3654425"/>
            </a:xfrm>
            <a:custGeom>
              <a:avLst/>
              <a:gdLst>
                <a:gd name="T0" fmla="*/ 0 w 1112"/>
                <a:gd name="T1" fmla="*/ 817 h 885"/>
                <a:gd name="T2" fmla="*/ 258 w 1112"/>
                <a:gd name="T3" fmla="*/ 884 h 885"/>
                <a:gd name="T4" fmla="*/ 563 w 1112"/>
                <a:gd name="T5" fmla="*/ 794 h 885"/>
                <a:gd name="T6" fmla="*/ 798 w 1112"/>
                <a:gd name="T7" fmla="*/ 554 h 885"/>
                <a:gd name="T8" fmla="*/ 973 w 1112"/>
                <a:gd name="T9" fmla="*/ 257 h 885"/>
                <a:gd name="T10" fmla="*/ 1112 w 1112"/>
                <a:gd name="T11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2" h="885">
                  <a:moveTo>
                    <a:pt x="0" y="817"/>
                  </a:moveTo>
                  <a:cubicBezTo>
                    <a:pt x="86" y="827"/>
                    <a:pt x="155" y="883"/>
                    <a:pt x="258" y="884"/>
                  </a:cubicBezTo>
                  <a:cubicBezTo>
                    <a:pt x="371" y="885"/>
                    <a:pt x="473" y="849"/>
                    <a:pt x="563" y="794"/>
                  </a:cubicBezTo>
                  <a:cubicBezTo>
                    <a:pt x="652" y="734"/>
                    <a:pt x="729" y="649"/>
                    <a:pt x="798" y="554"/>
                  </a:cubicBezTo>
                  <a:cubicBezTo>
                    <a:pt x="866" y="457"/>
                    <a:pt x="923" y="353"/>
                    <a:pt x="973" y="257"/>
                  </a:cubicBezTo>
                  <a:cubicBezTo>
                    <a:pt x="1024" y="161"/>
                    <a:pt x="1071" y="70"/>
                    <a:pt x="1112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06"/>
            <p:cNvSpPr/>
            <p:nvPr/>
          </p:nvSpPr>
          <p:spPr bwMode="auto">
            <a:xfrm>
              <a:off x="8835605" y="2701646"/>
              <a:ext cx="4418013" cy="3913188"/>
            </a:xfrm>
            <a:custGeom>
              <a:avLst/>
              <a:gdLst>
                <a:gd name="T0" fmla="*/ 0 w 1071"/>
                <a:gd name="T1" fmla="*/ 890 h 948"/>
                <a:gd name="T2" fmla="*/ 267 w 1071"/>
                <a:gd name="T3" fmla="*/ 944 h 948"/>
                <a:gd name="T4" fmla="*/ 563 w 1071"/>
                <a:gd name="T5" fmla="*/ 834 h 948"/>
                <a:gd name="T6" fmla="*/ 785 w 1071"/>
                <a:gd name="T7" fmla="*/ 579 h 948"/>
                <a:gd name="T8" fmla="*/ 947 w 1071"/>
                <a:gd name="T9" fmla="*/ 269 h 948"/>
                <a:gd name="T10" fmla="*/ 1071 w 1071"/>
                <a:gd name="T11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948">
                  <a:moveTo>
                    <a:pt x="0" y="890"/>
                  </a:moveTo>
                  <a:cubicBezTo>
                    <a:pt x="89" y="895"/>
                    <a:pt x="163" y="948"/>
                    <a:pt x="267" y="944"/>
                  </a:cubicBezTo>
                  <a:cubicBezTo>
                    <a:pt x="378" y="940"/>
                    <a:pt x="477" y="898"/>
                    <a:pt x="563" y="834"/>
                  </a:cubicBezTo>
                  <a:cubicBezTo>
                    <a:pt x="648" y="769"/>
                    <a:pt x="721" y="678"/>
                    <a:pt x="785" y="579"/>
                  </a:cubicBezTo>
                  <a:cubicBezTo>
                    <a:pt x="848" y="478"/>
                    <a:pt x="901" y="370"/>
                    <a:pt x="947" y="269"/>
                  </a:cubicBezTo>
                  <a:cubicBezTo>
                    <a:pt x="994" y="169"/>
                    <a:pt x="1035" y="73"/>
                    <a:pt x="1071" y="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74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3" name="Title 43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1091132" y="966073"/>
            <a:ext cx="5112911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查看建模收藏夹</a:t>
            </a:r>
          </a:p>
        </p:txBody>
      </p:sp>
      <p:sp>
        <p:nvSpPr>
          <p:cNvPr id="144" name="矩形 143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1250578" y="1667435"/>
            <a:ext cx="1317812" cy="3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>
            <p:custDataLst>
              <p:tags r:id="rId3"/>
            </p:custDataLst>
          </p:nvPr>
        </p:nvSpPr>
        <p:spPr>
          <a:xfrm>
            <a:off x="2164715" y="2819400"/>
            <a:ext cx="485140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即可查看到用户所有搜藏起来的模型卡片。</a:t>
            </a:r>
          </a:p>
        </p:txBody>
      </p:sp>
      <p:pic>
        <p:nvPicPr>
          <p:cNvPr id="146" name="图片 1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611505"/>
            <a:ext cx="2943860" cy="592518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47" name="图片占位符 1" descr="C:/Users/YOGA/Documents/xwechat_files/wxid_245f5hea2e2812_96da/temp/InputTemp/81abf6ce-35bd-4de3-96cd-5f1e95984c15.png81abf6ce-35bd-4de3-96cd-5f1e95984c15"/>
          <p:cNvPicPr>
            <a:picLocks noGrp="1" noChangeAspect="1"/>
          </p:cNvPicPr>
          <p:nvPr/>
        </p:nvPicPr>
        <p:blipFill>
          <a:blip r:embed="rId10"/>
          <a:srcRect l="36" r="36"/>
          <a:stretch>
            <a:fillRect/>
          </a:stretch>
        </p:blipFill>
        <p:spPr>
          <a:xfrm>
            <a:off x="7948930" y="719455"/>
            <a:ext cx="2608580" cy="566483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48" name="Freeform: Shape 3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 rot="5400000" flipH="1">
            <a:off x="6342783" y="1576706"/>
            <a:ext cx="7798263" cy="3886199"/>
          </a:xfrm>
          <a:custGeom>
            <a:avLst/>
            <a:gdLst>
              <a:gd name="connsiteX0" fmla="*/ 0 w 1525539"/>
              <a:gd name="connsiteY0" fmla="*/ 0 h 760240"/>
              <a:gd name="connsiteX1" fmla="*/ 1525539 w 1525539"/>
              <a:gd name="connsiteY1" fmla="*/ 0 h 760240"/>
              <a:gd name="connsiteX2" fmla="*/ 1510320 w 1525539"/>
              <a:gd name="connsiteY2" fmla="*/ 150969 h 760240"/>
              <a:gd name="connsiteX3" fmla="*/ 762769 w 1525539"/>
              <a:gd name="connsiteY3" fmla="*/ 760240 h 760240"/>
              <a:gd name="connsiteX4" fmla="*/ 15219 w 1525539"/>
              <a:gd name="connsiteY4" fmla="*/ 150969 h 7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5539" h="760240">
                <a:moveTo>
                  <a:pt x="0" y="0"/>
                </a:moveTo>
                <a:lnTo>
                  <a:pt x="1525539" y="0"/>
                </a:lnTo>
                <a:lnTo>
                  <a:pt x="1510320" y="150969"/>
                </a:lnTo>
                <a:cubicBezTo>
                  <a:pt x="1439168" y="498680"/>
                  <a:pt x="1131514" y="760240"/>
                  <a:pt x="762769" y="760240"/>
                </a:cubicBezTo>
                <a:cubicBezTo>
                  <a:pt x="394024" y="760240"/>
                  <a:pt x="86371" y="498680"/>
                  <a:pt x="15219" y="15096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5000"/>
                </a:schemeClr>
              </a:gs>
              <a:gs pos="0">
                <a:schemeClr val="accent1">
                  <a:lumMod val="75000"/>
                  <a:alpha val="15000"/>
                </a:schemeClr>
              </a:gs>
            </a:gsLst>
            <a:lin ang="2700000" scaled="1"/>
          </a:gradFill>
          <a:ln>
            <a:noFill/>
          </a:ln>
          <a:effectLst>
            <a:outerShdw blurRad="1270000" dist="571500" sx="90000" sy="900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矩形: 圆角 17"/>
          <p:cNvSpPr/>
          <p:nvPr/>
        </p:nvSpPr>
        <p:spPr>
          <a:xfrm>
            <a:off x="8126095" y="3109595"/>
            <a:ext cx="993775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9" name="图片占位符 1" descr="C:/Users/YOGA/Documents/xwechat_files/wxid_245f5hea2e2812_96da/temp/InputTemp/d61ce54e-75fa-4a96-a84c-899cd034460f.pngd61ce54e-75fa-4a96-a84c-899cd034460f"/>
          <p:cNvPicPr>
            <a:picLocks noGrp="1" noChangeAspect="1"/>
          </p:cNvPicPr>
          <p:nvPr/>
        </p:nvPicPr>
        <p:blipFill>
          <a:blip r:embed="rId11"/>
          <a:srcRect l="152" r="152"/>
          <a:stretch>
            <a:fillRect/>
          </a:stretch>
        </p:blipFill>
        <p:spPr>
          <a:xfrm>
            <a:off x="7976235" y="723265"/>
            <a:ext cx="2608580" cy="566483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cxnSp>
        <p:nvCxnSpPr>
          <p:cNvPr id="5" name="直接箭头连接符 4"/>
          <p:cNvCxnSpPr/>
          <p:nvPr/>
        </p:nvCxnSpPr>
        <p:spPr>
          <a:xfrm flipH="1" flipV="1">
            <a:off x="4476270" y="2761615"/>
            <a:ext cx="3601085" cy="37211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5724045" y="3003550"/>
            <a:ext cx="4308475" cy="151955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: 圆角 17"/>
          <p:cNvSpPr/>
          <p:nvPr/>
        </p:nvSpPr>
        <p:spPr>
          <a:xfrm>
            <a:off x="10032365" y="2879090"/>
            <a:ext cx="263525" cy="2768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0" name="图片占位符 1" descr="C:/Users/YOGA/Documents/xwechat_files/wxid_245f5hea2e2812_96da/temp/InputTemp/c6290510-116f-409f-93a4-f55a14b0cdb1.pngc6290510-116f-409f-93a4-f55a14b0cdb1"/>
          <p:cNvPicPr>
            <a:picLocks noGrp="1" noChangeAspect="1"/>
          </p:cNvPicPr>
          <p:nvPr/>
        </p:nvPicPr>
        <p:blipFill>
          <a:blip r:embed="rId12"/>
          <a:srcRect l="1094" r="1094"/>
          <a:stretch>
            <a:fillRect/>
          </a:stretch>
        </p:blipFill>
        <p:spPr>
          <a:xfrm>
            <a:off x="7949565" y="711200"/>
            <a:ext cx="2635250" cy="5722620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5450360" y="4876800"/>
            <a:ext cx="2744470" cy="58674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矩形: 圆角 17"/>
          <p:cNvSpPr/>
          <p:nvPr/>
        </p:nvSpPr>
        <p:spPr>
          <a:xfrm>
            <a:off x="8126095" y="5303520"/>
            <a:ext cx="2170430" cy="3905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1" name="图片占位符 1" descr="C:/Users/YOGA/Documents/xwechat_files/wxid_245f5hea2e2812_96da/temp/InputTemp/febde90a-d8ce-4c3c-b920-1a19d489b4db.pngfebde90a-d8ce-4c3c-b920-1a19d489b4db"/>
          <p:cNvPicPr>
            <a:picLocks noGrp="1" noChangeAspect="1"/>
          </p:cNvPicPr>
          <p:nvPr/>
        </p:nvPicPr>
        <p:blipFill>
          <a:blip r:embed="rId13"/>
          <a:srcRect l="480" r="480"/>
          <a:stretch>
            <a:fillRect/>
          </a:stretch>
        </p:blipFill>
        <p:spPr>
          <a:xfrm>
            <a:off x="7948295" y="723265"/>
            <a:ext cx="2652395" cy="570039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52" name="矩形 151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>
            <p:custDataLst>
              <p:tags r:id="rId4"/>
            </p:custDataLst>
          </p:nvPr>
        </p:nvSpPr>
        <p:spPr>
          <a:xfrm>
            <a:off x="2229485" y="4381500"/>
            <a:ext cx="478599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点击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取消收藏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，即可移除选定的卡片（收藏模型）。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7" grpId="0" bldLvl="0" animBg="1"/>
      <p:bldP spid="7" grpId="1" bldLvl="0" animBg="1"/>
      <p:bldP spid="20" grpId="0" bldLvl="0" animBg="1"/>
      <p:bldP spid="20" grpId="1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6566436" y="5597475"/>
            <a:ext cx="5625621" cy="1325563"/>
            <a:chOff x="0" y="-73175"/>
            <a:chExt cx="19477038" cy="11045978"/>
          </a:xfrm>
        </p:grpSpPr>
        <p:sp>
          <p:nvSpPr>
            <p:cNvPr id="38" name="Rectangle 2"/>
            <p:cNvSpPr/>
            <p:nvPr/>
          </p:nvSpPr>
          <p:spPr>
            <a:xfrm flipH="1">
              <a:off x="0" y="1369945"/>
              <a:ext cx="19477038" cy="9578138"/>
            </a:xfrm>
            <a:custGeom>
              <a:avLst/>
              <a:gdLst>
                <a:gd name="connsiteX0" fmla="*/ 0 w 19477038"/>
                <a:gd name="connsiteY0" fmla="*/ 0 h 8229600"/>
                <a:gd name="connsiteX1" fmla="*/ 19477038 w 19477038"/>
                <a:gd name="connsiteY1" fmla="*/ 0 h 8229600"/>
                <a:gd name="connsiteX2" fmla="*/ 19477038 w 19477038"/>
                <a:gd name="connsiteY2" fmla="*/ 8229600 h 8229600"/>
                <a:gd name="connsiteX3" fmla="*/ 0 w 19477038"/>
                <a:gd name="connsiteY3" fmla="*/ 8229600 h 8229600"/>
                <a:gd name="connsiteX4" fmla="*/ 0 w 19477038"/>
                <a:gd name="connsiteY4" fmla="*/ 0 h 8229600"/>
                <a:gd name="connsiteX0-1" fmla="*/ 0 w 19477038"/>
                <a:gd name="connsiteY0-2" fmla="*/ 550606 h 8780206"/>
                <a:gd name="connsiteX1-3" fmla="*/ 19477038 w 19477038"/>
                <a:gd name="connsiteY1-4" fmla="*/ 550606 h 8780206"/>
                <a:gd name="connsiteX2-5" fmla="*/ 19477038 w 19477038"/>
                <a:gd name="connsiteY2-6" fmla="*/ 8780206 h 8780206"/>
                <a:gd name="connsiteX3-7" fmla="*/ 0 w 19477038"/>
                <a:gd name="connsiteY3-8" fmla="*/ 8780206 h 8780206"/>
                <a:gd name="connsiteX4-9" fmla="*/ 0 w 19477038"/>
                <a:gd name="connsiteY4-10" fmla="*/ 550606 h 8780206"/>
                <a:gd name="connsiteX0-11" fmla="*/ 0 w 19477038"/>
                <a:gd name="connsiteY0-12" fmla="*/ 284740 h 8514340"/>
                <a:gd name="connsiteX1-13" fmla="*/ 19477038 w 19477038"/>
                <a:gd name="connsiteY1-14" fmla="*/ 284740 h 8514340"/>
                <a:gd name="connsiteX2-15" fmla="*/ 19477038 w 19477038"/>
                <a:gd name="connsiteY2-16" fmla="*/ 8514340 h 8514340"/>
                <a:gd name="connsiteX3-17" fmla="*/ 0 w 19477038"/>
                <a:gd name="connsiteY3-18" fmla="*/ 8514340 h 8514340"/>
                <a:gd name="connsiteX4-19" fmla="*/ 0 w 19477038"/>
                <a:gd name="connsiteY4-20" fmla="*/ 284740 h 8514340"/>
                <a:gd name="connsiteX0-21" fmla="*/ 0 w 19477038"/>
                <a:gd name="connsiteY0-22" fmla="*/ 422999 h 8652599"/>
                <a:gd name="connsiteX1-23" fmla="*/ 19477038 w 19477038"/>
                <a:gd name="connsiteY1-24" fmla="*/ 422999 h 8652599"/>
                <a:gd name="connsiteX2-25" fmla="*/ 19477038 w 19477038"/>
                <a:gd name="connsiteY2-26" fmla="*/ 8652599 h 8652599"/>
                <a:gd name="connsiteX3-27" fmla="*/ 0 w 19477038"/>
                <a:gd name="connsiteY3-28" fmla="*/ 8652599 h 8652599"/>
                <a:gd name="connsiteX4-29" fmla="*/ 0 w 19477038"/>
                <a:gd name="connsiteY4-30" fmla="*/ 422999 h 8652599"/>
                <a:gd name="connsiteX0-31" fmla="*/ 0 w 19477038"/>
                <a:gd name="connsiteY0-32" fmla="*/ 1409341 h 9638941"/>
                <a:gd name="connsiteX1-33" fmla="*/ 19477038 w 19477038"/>
                <a:gd name="connsiteY1-34" fmla="*/ 1409341 h 9638941"/>
                <a:gd name="connsiteX2-35" fmla="*/ 19477038 w 19477038"/>
                <a:gd name="connsiteY2-36" fmla="*/ 9638941 h 9638941"/>
                <a:gd name="connsiteX3-37" fmla="*/ 0 w 19477038"/>
                <a:gd name="connsiteY3-38" fmla="*/ 9638941 h 9638941"/>
                <a:gd name="connsiteX4-39" fmla="*/ 0 w 19477038"/>
                <a:gd name="connsiteY4-40" fmla="*/ 1409341 h 9638941"/>
                <a:gd name="connsiteX0-41" fmla="*/ 0 w 19477038"/>
                <a:gd name="connsiteY0-42" fmla="*/ 1016379 h 9245979"/>
                <a:gd name="connsiteX1-43" fmla="*/ 19477038 w 19477038"/>
                <a:gd name="connsiteY1-44" fmla="*/ 1016379 h 9245979"/>
                <a:gd name="connsiteX2-45" fmla="*/ 19477038 w 19477038"/>
                <a:gd name="connsiteY2-46" fmla="*/ 9245979 h 9245979"/>
                <a:gd name="connsiteX3-47" fmla="*/ 0 w 19477038"/>
                <a:gd name="connsiteY3-48" fmla="*/ 9245979 h 9245979"/>
                <a:gd name="connsiteX4-49" fmla="*/ 0 w 19477038"/>
                <a:gd name="connsiteY4-50" fmla="*/ 1016379 h 9245979"/>
                <a:gd name="connsiteX0-51" fmla="*/ 0 w 19477038"/>
                <a:gd name="connsiteY0-52" fmla="*/ 1348540 h 9578140"/>
                <a:gd name="connsiteX1-53" fmla="*/ 19477038 w 19477038"/>
                <a:gd name="connsiteY1-54" fmla="*/ 1348540 h 9578140"/>
                <a:gd name="connsiteX2-55" fmla="*/ 19477038 w 19477038"/>
                <a:gd name="connsiteY2-56" fmla="*/ 9578140 h 9578140"/>
                <a:gd name="connsiteX3-57" fmla="*/ 0 w 19477038"/>
                <a:gd name="connsiteY3-58" fmla="*/ 9578140 h 9578140"/>
                <a:gd name="connsiteX4-59" fmla="*/ 0 w 19477038"/>
                <a:gd name="connsiteY4-60" fmla="*/ 1348540 h 95781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477038" h="9578140">
                  <a:moveTo>
                    <a:pt x="0" y="1348540"/>
                  </a:moveTo>
                  <a:cubicBezTo>
                    <a:pt x="6664753" y="-3571640"/>
                    <a:pt x="12716471" y="6981973"/>
                    <a:pt x="19477038" y="1348540"/>
                  </a:cubicBezTo>
                  <a:lnTo>
                    <a:pt x="19477038" y="9578140"/>
                  </a:lnTo>
                  <a:lnTo>
                    <a:pt x="0" y="9578140"/>
                  </a:lnTo>
                  <a:lnTo>
                    <a:pt x="0" y="134854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39" name="Rectangle 2"/>
            <p:cNvSpPr/>
            <p:nvPr/>
          </p:nvSpPr>
          <p:spPr>
            <a:xfrm>
              <a:off x="0" y="-73175"/>
              <a:ext cx="19477038" cy="11045978"/>
            </a:xfrm>
            <a:custGeom>
              <a:avLst/>
              <a:gdLst>
                <a:gd name="connsiteX0" fmla="*/ 0 w 19477038"/>
                <a:gd name="connsiteY0" fmla="*/ 0 h 8229600"/>
                <a:gd name="connsiteX1" fmla="*/ 19477038 w 19477038"/>
                <a:gd name="connsiteY1" fmla="*/ 0 h 8229600"/>
                <a:gd name="connsiteX2" fmla="*/ 19477038 w 19477038"/>
                <a:gd name="connsiteY2" fmla="*/ 8229600 h 8229600"/>
                <a:gd name="connsiteX3" fmla="*/ 0 w 19477038"/>
                <a:gd name="connsiteY3" fmla="*/ 8229600 h 8229600"/>
                <a:gd name="connsiteX4" fmla="*/ 0 w 19477038"/>
                <a:gd name="connsiteY4" fmla="*/ 0 h 8229600"/>
                <a:gd name="connsiteX0-1" fmla="*/ 0 w 19477038"/>
                <a:gd name="connsiteY0-2" fmla="*/ 550606 h 8780206"/>
                <a:gd name="connsiteX1-3" fmla="*/ 19477038 w 19477038"/>
                <a:gd name="connsiteY1-4" fmla="*/ 550606 h 8780206"/>
                <a:gd name="connsiteX2-5" fmla="*/ 19477038 w 19477038"/>
                <a:gd name="connsiteY2-6" fmla="*/ 8780206 h 8780206"/>
                <a:gd name="connsiteX3-7" fmla="*/ 0 w 19477038"/>
                <a:gd name="connsiteY3-8" fmla="*/ 8780206 h 8780206"/>
                <a:gd name="connsiteX4-9" fmla="*/ 0 w 19477038"/>
                <a:gd name="connsiteY4-10" fmla="*/ 550606 h 8780206"/>
                <a:gd name="connsiteX0-11" fmla="*/ 0 w 19477038"/>
                <a:gd name="connsiteY0-12" fmla="*/ 284740 h 8514340"/>
                <a:gd name="connsiteX1-13" fmla="*/ 19477038 w 19477038"/>
                <a:gd name="connsiteY1-14" fmla="*/ 284740 h 8514340"/>
                <a:gd name="connsiteX2-15" fmla="*/ 19477038 w 19477038"/>
                <a:gd name="connsiteY2-16" fmla="*/ 8514340 h 8514340"/>
                <a:gd name="connsiteX3-17" fmla="*/ 0 w 19477038"/>
                <a:gd name="connsiteY3-18" fmla="*/ 8514340 h 8514340"/>
                <a:gd name="connsiteX4-19" fmla="*/ 0 w 19477038"/>
                <a:gd name="connsiteY4-20" fmla="*/ 284740 h 8514340"/>
                <a:gd name="connsiteX0-21" fmla="*/ 0 w 19477038"/>
                <a:gd name="connsiteY0-22" fmla="*/ 422999 h 8652599"/>
                <a:gd name="connsiteX1-23" fmla="*/ 19477038 w 19477038"/>
                <a:gd name="connsiteY1-24" fmla="*/ 422999 h 8652599"/>
                <a:gd name="connsiteX2-25" fmla="*/ 19477038 w 19477038"/>
                <a:gd name="connsiteY2-26" fmla="*/ 8652599 h 8652599"/>
                <a:gd name="connsiteX3-27" fmla="*/ 0 w 19477038"/>
                <a:gd name="connsiteY3-28" fmla="*/ 8652599 h 8652599"/>
                <a:gd name="connsiteX4-29" fmla="*/ 0 w 19477038"/>
                <a:gd name="connsiteY4-30" fmla="*/ 422999 h 8652599"/>
                <a:gd name="connsiteX0-31" fmla="*/ 0 w 19477038"/>
                <a:gd name="connsiteY0-32" fmla="*/ 1675631 h 9905231"/>
                <a:gd name="connsiteX1-33" fmla="*/ 19477038 w 19477038"/>
                <a:gd name="connsiteY1-34" fmla="*/ 1675631 h 9905231"/>
                <a:gd name="connsiteX2-35" fmla="*/ 19477038 w 19477038"/>
                <a:gd name="connsiteY2-36" fmla="*/ 9905231 h 9905231"/>
                <a:gd name="connsiteX3-37" fmla="*/ 0 w 19477038"/>
                <a:gd name="connsiteY3-38" fmla="*/ 9905231 h 9905231"/>
                <a:gd name="connsiteX4-39" fmla="*/ 0 w 19477038"/>
                <a:gd name="connsiteY4-40" fmla="*/ 1675631 h 9905231"/>
                <a:gd name="connsiteX0-41" fmla="*/ 0 w 19477038"/>
                <a:gd name="connsiteY0-42" fmla="*/ 1431229 h 9660829"/>
                <a:gd name="connsiteX1-43" fmla="*/ 19477038 w 19477038"/>
                <a:gd name="connsiteY1-44" fmla="*/ 1431229 h 9660829"/>
                <a:gd name="connsiteX2-45" fmla="*/ 19477038 w 19477038"/>
                <a:gd name="connsiteY2-46" fmla="*/ 9660829 h 9660829"/>
                <a:gd name="connsiteX3-47" fmla="*/ 0 w 19477038"/>
                <a:gd name="connsiteY3-48" fmla="*/ 9660829 h 9660829"/>
                <a:gd name="connsiteX4-49" fmla="*/ 0 w 19477038"/>
                <a:gd name="connsiteY4-50" fmla="*/ 1431229 h 9660829"/>
                <a:gd name="connsiteX0-51" fmla="*/ 0 w 19477038"/>
                <a:gd name="connsiteY0-52" fmla="*/ 3161390 h 11390990"/>
                <a:gd name="connsiteX1-53" fmla="*/ 19477038 w 19477038"/>
                <a:gd name="connsiteY1-54" fmla="*/ 3161390 h 11390990"/>
                <a:gd name="connsiteX2-55" fmla="*/ 19477038 w 19477038"/>
                <a:gd name="connsiteY2-56" fmla="*/ 11390990 h 11390990"/>
                <a:gd name="connsiteX3-57" fmla="*/ 0 w 19477038"/>
                <a:gd name="connsiteY3-58" fmla="*/ 11390990 h 11390990"/>
                <a:gd name="connsiteX4-59" fmla="*/ 0 w 19477038"/>
                <a:gd name="connsiteY4-60" fmla="*/ 3161390 h 11390990"/>
                <a:gd name="connsiteX0-61" fmla="*/ 0 w 19477038"/>
                <a:gd name="connsiteY0-62" fmla="*/ 2816379 h 11045979"/>
                <a:gd name="connsiteX1-63" fmla="*/ 19477038 w 19477038"/>
                <a:gd name="connsiteY1-64" fmla="*/ 2816379 h 11045979"/>
                <a:gd name="connsiteX2-65" fmla="*/ 19477038 w 19477038"/>
                <a:gd name="connsiteY2-66" fmla="*/ 11045979 h 11045979"/>
                <a:gd name="connsiteX3-67" fmla="*/ 0 w 19477038"/>
                <a:gd name="connsiteY3-68" fmla="*/ 11045979 h 11045979"/>
                <a:gd name="connsiteX4-69" fmla="*/ 0 w 19477038"/>
                <a:gd name="connsiteY4-70" fmla="*/ 2816379 h 110459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477038" h="11045979">
                  <a:moveTo>
                    <a:pt x="0" y="2816379"/>
                  </a:moveTo>
                  <a:cubicBezTo>
                    <a:pt x="5125804" y="-5942138"/>
                    <a:pt x="12135440" y="9108415"/>
                    <a:pt x="19477038" y="2816379"/>
                  </a:cubicBezTo>
                  <a:lnTo>
                    <a:pt x="19477038" y="11045979"/>
                  </a:lnTo>
                  <a:lnTo>
                    <a:pt x="0" y="11045979"/>
                  </a:lnTo>
                  <a:lnTo>
                    <a:pt x="0" y="2816379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/>
                </a:gs>
                <a:gs pos="100000">
                  <a:schemeClr val="accent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22" name="Group 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>
            <a:grpSpLocks noChangeAspect="1"/>
          </p:cNvGrpSpPr>
          <p:nvPr/>
        </p:nvGrpSpPr>
        <p:grpSpPr bwMode="auto">
          <a:xfrm>
            <a:off x="6376457" y="-935742"/>
            <a:ext cx="8627535" cy="8899030"/>
            <a:chOff x="2118" y="-469"/>
            <a:chExt cx="5720" cy="5900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4212" y="-107"/>
              <a:ext cx="1528" cy="5176"/>
            </a:xfrm>
            <a:custGeom>
              <a:avLst/>
              <a:gdLst>
                <a:gd name="T0" fmla="*/ 230 w 346"/>
                <a:gd name="T1" fmla="*/ 7 h 1172"/>
                <a:gd name="T2" fmla="*/ 339 w 346"/>
                <a:gd name="T3" fmla="*/ 160 h 1172"/>
                <a:gd name="T4" fmla="*/ 203 w 346"/>
                <a:gd name="T5" fmla="*/ 288 h 1172"/>
                <a:gd name="T6" fmla="*/ 94 w 346"/>
                <a:gd name="T7" fmla="*/ 136 h 1172"/>
                <a:gd name="T8" fmla="*/ 230 w 346"/>
                <a:gd name="T9" fmla="*/ 7 h 1172"/>
                <a:gd name="T10" fmla="*/ 144 w 346"/>
                <a:gd name="T11" fmla="*/ 883 h 1172"/>
                <a:gd name="T12" fmla="*/ 252 w 346"/>
                <a:gd name="T13" fmla="*/ 1036 h 1172"/>
                <a:gd name="T14" fmla="*/ 116 w 346"/>
                <a:gd name="T15" fmla="*/ 1165 h 1172"/>
                <a:gd name="T16" fmla="*/ 8 w 346"/>
                <a:gd name="T17" fmla="*/ 1012 h 1172"/>
                <a:gd name="T18" fmla="*/ 144 w 346"/>
                <a:gd name="T19" fmla="*/ 883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172">
                  <a:moveTo>
                    <a:pt x="230" y="7"/>
                  </a:moveTo>
                  <a:cubicBezTo>
                    <a:pt x="298" y="14"/>
                    <a:pt x="346" y="82"/>
                    <a:pt x="339" y="160"/>
                  </a:cubicBezTo>
                  <a:cubicBezTo>
                    <a:pt x="331" y="237"/>
                    <a:pt x="270" y="295"/>
                    <a:pt x="203" y="288"/>
                  </a:cubicBezTo>
                  <a:cubicBezTo>
                    <a:pt x="135" y="282"/>
                    <a:pt x="87" y="213"/>
                    <a:pt x="94" y="136"/>
                  </a:cubicBezTo>
                  <a:cubicBezTo>
                    <a:pt x="102" y="58"/>
                    <a:pt x="163" y="0"/>
                    <a:pt x="230" y="7"/>
                  </a:cubicBezTo>
                  <a:close/>
                  <a:moveTo>
                    <a:pt x="144" y="883"/>
                  </a:moveTo>
                  <a:cubicBezTo>
                    <a:pt x="211" y="890"/>
                    <a:pt x="260" y="958"/>
                    <a:pt x="252" y="1036"/>
                  </a:cubicBezTo>
                  <a:cubicBezTo>
                    <a:pt x="245" y="1114"/>
                    <a:pt x="184" y="1172"/>
                    <a:pt x="116" y="1165"/>
                  </a:cubicBezTo>
                  <a:cubicBezTo>
                    <a:pt x="49" y="1158"/>
                    <a:pt x="0" y="1090"/>
                    <a:pt x="8" y="1012"/>
                  </a:cubicBezTo>
                  <a:cubicBezTo>
                    <a:pt x="16" y="934"/>
                    <a:pt x="77" y="877"/>
                    <a:pt x="144" y="88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4053" y="-93"/>
              <a:ext cx="1850" cy="5149"/>
            </a:xfrm>
            <a:custGeom>
              <a:avLst/>
              <a:gdLst>
                <a:gd name="T0" fmla="*/ 323 w 419"/>
                <a:gd name="T1" fmla="*/ 12 h 1166"/>
                <a:gd name="T2" fmla="*/ 403 w 419"/>
                <a:gd name="T3" fmla="*/ 180 h 1166"/>
                <a:gd name="T4" fmla="*/ 265 w 419"/>
                <a:gd name="T5" fmla="*/ 304 h 1166"/>
                <a:gd name="T6" fmla="*/ 185 w 419"/>
                <a:gd name="T7" fmla="*/ 136 h 1166"/>
                <a:gd name="T8" fmla="*/ 323 w 419"/>
                <a:gd name="T9" fmla="*/ 12 h 1166"/>
                <a:gd name="T10" fmla="*/ 154 w 419"/>
                <a:gd name="T11" fmla="*/ 862 h 1166"/>
                <a:gd name="T12" fmla="*/ 234 w 419"/>
                <a:gd name="T13" fmla="*/ 1030 h 1166"/>
                <a:gd name="T14" fmla="*/ 96 w 419"/>
                <a:gd name="T15" fmla="*/ 1154 h 1166"/>
                <a:gd name="T16" fmla="*/ 16 w 419"/>
                <a:gd name="T17" fmla="*/ 986 h 1166"/>
                <a:gd name="T18" fmla="*/ 154 w 419"/>
                <a:gd name="T19" fmla="*/ 86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9" h="1166">
                  <a:moveTo>
                    <a:pt x="323" y="12"/>
                  </a:moveTo>
                  <a:cubicBezTo>
                    <a:pt x="383" y="24"/>
                    <a:pt x="419" y="99"/>
                    <a:pt x="403" y="180"/>
                  </a:cubicBezTo>
                  <a:cubicBezTo>
                    <a:pt x="387" y="260"/>
                    <a:pt x="325" y="316"/>
                    <a:pt x="265" y="304"/>
                  </a:cubicBezTo>
                  <a:cubicBezTo>
                    <a:pt x="205" y="292"/>
                    <a:pt x="169" y="217"/>
                    <a:pt x="185" y="136"/>
                  </a:cubicBezTo>
                  <a:cubicBezTo>
                    <a:pt x="201" y="56"/>
                    <a:pt x="263" y="0"/>
                    <a:pt x="323" y="12"/>
                  </a:cubicBezTo>
                  <a:close/>
                  <a:moveTo>
                    <a:pt x="154" y="862"/>
                  </a:moveTo>
                  <a:cubicBezTo>
                    <a:pt x="214" y="874"/>
                    <a:pt x="250" y="949"/>
                    <a:pt x="234" y="1030"/>
                  </a:cubicBezTo>
                  <a:cubicBezTo>
                    <a:pt x="218" y="1110"/>
                    <a:pt x="156" y="1166"/>
                    <a:pt x="96" y="1154"/>
                  </a:cubicBezTo>
                  <a:cubicBezTo>
                    <a:pt x="35" y="1142"/>
                    <a:pt x="0" y="1067"/>
                    <a:pt x="16" y="986"/>
                  </a:cubicBezTo>
                  <a:cubicBezTo>
                    <a:pt x="32" y="906"/>
                    <a:pt x="93" y="850"/>
                    <a:pt x="154" y="86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3898" y="-49"/>
              <a:ext cx="2160" cy="5060"/>
            </a:xfrm>
            <a:custGeom>
              <a:avLst/>
              <a:gdLst>
                <a:gd name="T0" fmla="*/ 413 w 489"/>
                <a:gd name="T1" fmla="*/ 16 h 1146"/>
                <a:gd name="T2" fmla="*/ 464 w 489"/>
                <a:gd name="T3" fmla="*/ 194 h 1146"/>
                <a:gd name="T4" fmla="*/ 323 w 489"/>
                <a:gd name="T5" fmla="*/ 314 h 1146"/>
                <a:gd name="T6" fmla="*/ 272 w 489"/>
                <a:gd name="T7" fmla="*/ 136 h 1146"/>
                <a:gd name="T8" fmla="*/ 413 w 489"/>
                <a:gd name="T9" fmla="*/ 16 h 1146"/>
                <a:gd name="T10" fmla="*/ 166 w 489"/>
                <a:gd name="T11" fmla="*/ 832 h 1146"/>
                <a:gd name="T12" fmla="*/ 216 w 489"/>
                <a:gd name="T13" fmla="*/ 1010 h 1146"/>
                <a:gd name="T14" fmla="*/ 75 w 489"/>
                <a:gd name="T15" fmla="*/ 1130 h 1146"/>
                <a:gd name="T16" fmla="*/ 25 w 489"/>
                <a:gd name="T17" fmla="*/ 952 h 1146"/>
                <a:gd name="T18" fmla="*/ 166 w 489"/>
                <a:gd name="T19" fmla="*/ 832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9" h="1146">
                  <a:moveTo>
                    <a:pt x="413" y="16"/>
                  </a:moveTo>
                  <a:cubicBezTo>
                    <a:pt x="466" y="32"/>
                    <a:pt x="489" y="112"/>
                    <a:pt x="464" y="194"/>
                  </a:cubicBezTo>
                  <a:cubicBezTo>
                    <a:pt x="439" y="276"/>
                    <a:pt x="376" y="330"/>
                    <a:pt x="323" y="314"/>
                  </a:cubicBezTo>
                  <a:cubicBezTo>
                    <a:pt x="270" y="298"/>
                    <a:pt x="247" y="218"/>
                    <a:pt x="272" y="136"/>
                  </a:cubicBezTo>
                  <a:cubicBezTo>
                    <a:pt x="297" y="54"/>
                    <a:pt x="361" y="0"/>
                    <a:pt x="413" y="16"/>
                  </a:cubicBezTo>
                  <a:close/>
                  <a:moveTo>
                    <a:pt x="166" y="832"/>
                  </a:moveTo>
                  <a:cubicBezTo>
                    <a:pt x="219" y="848"/>
                    <a:pt x="241" y="928"/>
                    <a:pt x="216" y="1010"/>
                  </a:cubicBezTo>
                  <a:cubicBezTo>
                    <a:pt x="191" y="1092"/>
                    <a:pt x="128" y="1146"/>
                    <a:pt x="75" y="1130"/>
                  </a:cubicBezTo>
                  <a:cubicBezTo>
                    <a:pt x="22" y="1114"/>
                    <a:pt x="0" y="1034"/>
                    <a:pt x="25" y="952"/>
                  </a:cubicBezTo>
                  <a:cubicBezTo>
                    <a:pt x="50" y="870"/>
                    <a:pt x="113" y="816"/>
                    <a:pt x="166" y="83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757" y="21"/>
              <a:ext cx="2442" cy="4920"/>
            </a:xfrm>
            <a:custGeom>
              <a:avLst/>
              <a:gdLst>
                <a:gd name="T0" fmla="*/ 499 w 553"/>
                <a:gd name="T1" fmla="*/ 19 h 1114"/>
                <a:gd name="T2" fmla="*/ 519 w 553"/>
                <a:gd name="T3" fmla="*/ 203 h 1114"/>
                <a:gd name="T4" fmla="*/ 374 w 553"/>
                <a:gd name="T5" fmla="*/ 320 h 1114"/>
                <a:gd name="T6" fmla="*/ 355 w 553"/>
                <a:gd name="T7" fmla="*/ 136 h 1114"/>
                <a:gd name="T8" fmla="*/ 499 w 553"/>
                <a:gd name="T9" fmla="*/ 19 h 1114"/>
                <a:gd name="T10" fmla="*/ 178 w 553"/>
                <a:gd name="T11" fmla="*/ 794 h 1114"/>
                <a:gd name="T12" fmla="*/ 198 w 553"/>
                <a:gd name="T13" fmla="*/ 978 h 1114"/>
                <a:gd name="T14" fmla="*/ 53 w 553"/>
                <a:gd name="T15" fmla="*/ 1095 h 1114"/>
                <a:gd name="T16" fmla="*/ 34 w 553"/>
                <a:gd name="T17" fmla="*/ 911 h 1114"/>
                <a:gd name="T18" fmla="*/ 178 w 553"/>
                <a:gd name="T19" fmla="*/ 79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1114">
                  <a:moveTo>
                    <a:pt x="499" y="19"/>
                  </a:moveTo>
                  <a:cubicBezTo>
                    <a:pt x="544" y="37"/>
                    <a:pt x="553" y="120"/>
                    <a:pt x="519" y="203"/>
                  </a:cubicBezTo>
                  <a:cubicBezTo>
                    <a:pt x="484" y="287"/>
                    <a:pt x="419" y="339"/>
                    <a:pt x="374" y="320"/>
                  </a:cubicBezTo>
                  <a:cubicBezTo>
                    <a:pt x="329" y="302"/>
                    <a:pt x="321" y="219"/>
                    <a:pt x="355" y="136"/>
                  </a:cubicBezTo>
                  <a:cubicBezTo>
                    <a:pt x="390" y="52"/>
                    <a:pt x="454" y="0"/>
                    <a:pt x="499" y="19"/>
                  </a:cubicBezTo>
                  <a:close/>
                  <a:moveTo>
                    <a:pt x="178" y="794"/>
                  </a:moveTo>
                  <a:cubicBezTo>
                    <a:pt x="223" y="812"/>
                    <a:pt x="232" y="895"/>
                    <a:pt x="198" y="978"/>
                  </a:cubicBezTo>
                  <a:cubicBezTo>
                    <a:pt x="163" y="1061"/>
                    <a:pt x="99" y="1114"/>
                    <a:pt x="53" y="1095"/>
                  </a:cubicBezTo>
                  <a:cubicBezTo>
                    <a:pt x="8" y="1076"/>
                    <a:pt x="0" y="994"/>
                    <a:pt x="34" y="911"/>
                  </a:cubicBezTo>
                  <a:cubicBezTo>
                    <a:pt x="69" y="827"/>
                    <a:pt x="133" y="775"/>
                    <a:pt x="178" y="79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3598" y="123"/>
              <a:ext cx="2760" cy="4716"/>
            </a:xfrm>
            <a:custGeom>
              <a:avLst/>
              <a:gdLst>
                <a:gd name="T0" fmla="*/ 587 w 625"/>
                <a:gd name="T1" fmla="*/ 20 h 1068"/>
                <a:gd name="T2" fmla="*/ 575 w 625"/>
                <a:gd name="T3" fmla="*/ 207 h 1068"/>
                <a:gd name="T4" fmla="*/ 426 w 625"/>
                <a:gd name="T5" fmla="*/ 321 h 1068"/>
                <a:gd name="T6" fmla="*/ 439 w 625"/>
                <a:gd name="T7" fmla="*/ 134 h 1068"/>
                <a:gd name="T8" fmla="*/ 587 w 625"/>
                <a:gd name="T9" fmla="*/ 20 h 1068"/>
                <a:gd name="T10" fmla="*/ 198 w 625"/>
                <a:gd name="T11" fmla="*/ 747 h 1068"/>
                <a:gd name="T12" fmla="*/ 186 w 625"/>
                <a:gd name="T13" fmla="*/ 934 h 1068"/>
                <a:gd name="T14" fmla="*/ 38 w 625"/>
                <a:gd name="T15" fmla="*/ 1048 h 1068"/>
                <a:gd name="T16" fmla="*/ 50 w 625"/>
                <a:gd name="T17" fmla="*/ 861 h 1068"/>
                <a:gd name="T18" fmla="*/ 198 w 625"/>
                <a:gd name="T19" fmla="*/ 747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5" h="1068">
                  <a:moveTo>
                    <a:pt x="587" y="20"/>
                  </a:moveTo>
                  <a:cubicBezTo>
                    <a:pt x="625" y="40"/>
                    <a:pt x="619" y="124"/>
                    <a:pt x="575" y="207"/>
                  </a:cubicBezTo>
                  <a:cubicBezTo>
                    <a:pt x="530" y="290"/>
                    <a:pt x="464" y="341"/>
                    <a:pt x="426" y="321"/>
                  </a:cubicBezTo>
                  <a:cubicBezTo>
                    <a:pt x="389" y="300"/>
                    <a:pt x="394" y="217"/>
                    <a:pt x="439" y="134"/>
                  </a:cubicBezTo>
                  <a:cubicBezTo>
                    <a:pt x="483" y="51"/>
                    <a:pt x="549" y="0"/>
                    <a:pt x="587" y="20"/>
                  </a:cubicBezTo>
                  <a:close/>
                  <a:moveTo>
                    <a:pt x="198" y="747"/>
                  </a:moveTo>
                  <a:cubicBezTo>
                    <a:pt x="236" y="767"/>
                    <a:pt x="230" y="851"/>
                    <a:pt x="186" y="934"/>
                  </a:cubicBezTo>
                  <a:cubicBezTo>
                    <a:pt x="141" y="1017"/>
                    <a:pt x="75" y="1068"/>
                    <a:pt x="38" y="1048"/>
                  </a:cubicBezTo>
                  <a:cubicBezTo>
                    <a:pt x="0" y="1028"/>
                    <a:pt x="6" y="944"/>
                    <a:pt x="50" y="861"/>
                  </a:cubicBezTo>
                  <a:cubicBezTo>
                    <a:pt x="94" y="778"/>
                    <a:pt x="161" y="727"/>
                    <a:pt x="198" y="74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 noEditPoints="1"/>
            </p:cNvSpPr>
            <p:nvPr/>
          </p:nvSpPr>
          <p:spPr bwMode="auto">
            <a:xfrm>
              <a:off x="3412" y="251"/>
              <a:ext cx="3127" cy="4460"/>
            </a:xfrm>
            <a:custGeom>
              <a:avLst/>
              <a:gdLst>
                <a:gd name="T0" fmla="*/ 678 w 708"/>
                <a:gd name="T1" fmla="*/ 20 h 1010"/>
                <a:gd name="T2" fmla="*/ 634 w 708"/>
                <a:gd name="T3" fmla="*/ 204 h 1010"/>
                <a:gd name="T4" fmla="*/ 481 w 708"/>
                <a:gd name="T5" fmla="*/ 316 h 1010"/>
                <a:gd name="T6" fmla="*/ 525 w 708"/>
                <a:gd name="T7" fmla="*/ 131 h 1010"/>
                <a:gd name="T8" fmla="*/ 678 w 708"/>
                <a:gd name="T9" fmla="*/ 20 h 1010"/>
                <a:gd name="T10" fmla="*/ 228 w 708"/>
                <a:gd name="T11" fmla="*/ 694 h 1010"/>
                <a:gd name="T12" fmla="*/ 184 w 708"/>
                <a:gd name="T13" fmla="*/ 878 h 1010"/>
                <a:gd name="T14" fmla="*/ 30 w 708"/>
                <a:gd name="T15" fmla="*/ 990 h 1010"/>
                <a:gd name="T16" fmla="*/ 75 w 708"/>
                <a:gd name="T17" fmla="*/ 806 h 1010"/>
                <a:gd name="T18" fmla="*/ 228 w 708"/>
                <a:gd name="T19" fmla="*/ 69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8" h="1010">
                  <a:moveTo>
                    <a:pt x="678" y="20"/>
                  </a:moveTo>
                  <a:cubicBezTo>
                    <a:pt x="708" y="40"/>
                    <a:pt x="689" y="123"/>
                    <a:pt x="634" y="204"/>
                  </a:cubicBezTo>
                  <a:cubicBezTo>
                    <a:pt x="580" y="286"/>
                    <a:pt x="511" y="336"/>
                    <a:pt x="481" y="316"/>
                  </a:cubicBezTo>
                  <a:cubicBezTo>
                    <a:pt x="451" y="295"/>
                    <a:pt x="470" y="213"/>
                    <a:pt x="525" y="131"/>
                  </a:cubicBezTo>
                  <a:cubicBezTo>
                    <a:pt x="579" y="50"/>
                    <a:pt x="648" y="0"/>
                    <a:pt x="678" y="20"/>
                  </a:cubicBezTo>
                  <a:close/>
                  <a:moveTo>
                    <a:pt x="228" y="694"/>
                  </a:moveTo>
                  <a:cubicBezTo>
                    <a:pt x="258" y="714"/>
                    <a:pt x="238" y="797"/>
                    <a:pt x="184" y="878"/>
                  </a:cubicBezTo>
                  <a:cubicBezTo>
                    <a:pt x="129" y="960"/>
                    <a:pt x="61" y="1010"/>
                    <a:pt x="30" y="990"/>
                  </a:cubicBezTo>
                  <a:cubicBezTo>
                    <a:pt x="0" y="970"/>
                    <a:pt x="20" y="887"/>
                    <a:pt x="75" y="806"/>
                  </a:cubicBezTo>
                  <a:cubicBezTo>
                    <a:pt x="129" y="724"/>
                    <a:pt x="198" y="674"/>
                    <a:pt x="228" y="69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3240" y="406"/>
              <a:ext cx="3471" cy="4151"/>
            </a:xfrm>
            <a:custGeom>
              <a:avLst/>
              <a:gdLst>
                <a:gd name="T0" fmla="*/ 763 w 786"/>
                <a:gd name="T1" fmla="*/ 19 h 940"/>
                <a:gd name="T2" fmla="*/ 688 w 786"/>
                <a:gd name="T3" fmla="*/ 196 h 940"/>
                <a:gd name="T4" fmla="*/ 529 w 786"/>
                <a:gd name="T5" fmla="*/ 305 h 940"/>
                <a:gd name="T6" fmla="*/ 604 w 786"/>
                <a:gd name="T7" fmla="*/ 128 h 940"/>
                <a:gd name="T8" fmla="*/ 763 w 786"/>
                <a:gd name="T9" fmla="*/ 19 h 940"/>
                <a:gd name="T10" fmla="*/ 258 w 786"/>
                <a:gd name="T11" fmla="*/ 635 h 940"/>
                <a:gd name="T12" fmla="*/ 182 w 786"/>
                <a:gd name="T13" fmla="*/ 812 h 940"/>
                <a:gd name="T14" fmla="*/ 23 w 786"/>
                <a:gd name="T15" fmla="*/ 921 h 940"/>
                <a:gd name="T16" fmla="*/ 99 w 786"/>
                <a:gd name="T17" fmla="*/ 744 h 940"/>
                <a:gd name="T18" fmla="*/ 258 w 786"/>
                <a:gd name="T19" fmla="*/ 635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6" h="940">
                  <a:moveTo>
                    <a:pt x="763" y="19"/>
                  </a:moveTo>
                  <a:cubicBezTo>
                    <a:pt x="786" y="38"/>
                    <a:pt x="753" y="117"/>
                    <a:pt x="688" y="196"/>
                  </a:cubicBezTo>
                  <a:cubicBezTo>
                    <a:pt x="623" y="275"/>
                    <a:pt x="552" y="324"/>
                    <a:pt x="529" y="305"/>
                  </a:cubicBezTo>
                  <a:cubicBezTo>
                    <a:pt x="506" y="286"/>
                    <a:pt x="539" y="207"/>
                    <a:pt x="604" y="128"/>
                  </a:cubicBezTo>
                  <a:cubicBezTo>
                    <a:pt x="669" y="49"/>
                    <a:pt x="740" y="0"/>
                    <a:pt x="763" y="19"/>
                  </a:cubicBezTo>
                  <a:close/>
                  <a:moveTo>
                    <a:pt x="258" y="635"/>
                  </a:moveTo>
                  <a:cubicBezTo>
                    <a:pt x="281" y="654"/>
                    <a:pt x="247" y="733"/>
                    <a:pt x="182" y="812"/>
                  </a:cubicBezTo>
                  <a:cubicBezTo>
                    <a:pt x="118" y="891"/>
                    <a:pt x="46" y="940"/>
                    <a:pt x="23" y="921"/>
                  </a:cubicBezTo>
                  <a:cubicBezTo>
                    <a:pt x="0" y="902"/>
                    <a:pt x="34" y="822"/>
                    <a:pt x="99" y="744"/>
                  </a:cubicBezTo>
                  <a:cubicBezTo>
                    <a:pt x="163" y="665"/>
                    <a:pt x="235" y="616"/>
                    <a:pt x="258" y="63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3081" y="587"/>
              <a:ext cx="3794" cy="3788"/>
            </a:xfrm>
            <a:custGeom>
              <a:avLst/>
              <a:gdLst>
                <a:gd name="T0" fmla="*/ 842 w 859"/>
                <a:gd name="T1" fmla="*/ 16 h 858"/>
                <a:gd name="T2" fmla="*/ 736 w 859"/>
                <a:gd name="T3" fmla="*/ 182 h 858"/>
                <a:gd name="T4" fmla="*/ 570 w 859"/>
                <a:gd name="T5" fmla="*/ 288 h 858"/>
                <a:gd name="T6" fmla="*/ 676 w 859"/>
                <a:gd name="T7" fmla="*/ 122 h 858"/>
                <a:gd name="T8" fmla="*/ 842 w 859"/>
                <a:gd name="T9" fmla="*/ 16 h 858"/>
                <a:gd name="T10" fmla="*/ 288 w 859"/>
                <a:gd name="T11" fmla="*/ 570 h 858"/>
                <a:gd name="T12" fmla="*/ 183 w 859"/>
                <a:gd name="T13" fmla="*/ 736 h 858"/>
                <a:gd name="T14" fmla="*/ 17 w 859"/>
                <a:gd name="T15" fmla="*/ 842 h 858"/>
                <a:gd name="T16" fmla="*/ 122 w 859"/>
                <a:gd name="T17" fmla="*/ 675 h 858"/>
                <a:gd name="T18" fmla="*/ 288 w 859"/>
                <a:gd name="T19" fmla="*/ 57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9" h="858">
                  <a:moveTo>
                    <a:pt x="842" y="16"/>
                  </a:moveTo>
                  <a:cubicBezTo>
                    <a:pt x="859" y="33"/>
                    <a:pt x="811" y="107"/>
                    <a:pt x="736" y="182"/>
                  </a:cubicBezTo>
                  <a:cubicBezTo>
                    <a:pt x="661" y="257"/>
                    <a:pt x="587" y="305"/>
                    <a:pt x="570" y="288"/>
                  </a:cubicBezTo>
                  <a:cubicBezTo>
                    <a:pt x="554" y="271"/>
                    <a:pt x="601" y="197"/>
                    <a:pt x="676" y="122"/>
                  </a:cubicBezTo>
                  <a:cubicBezTo>
                    <a:pt x="751" y="47"/>
                    <a:pt x="825" y="0"/>
                    <a:pt x="842" y="16"/>
                  </a:cubicBezTo>
                  <a:close/>
                  <a:moveTo>
                    <a:pt x="288" y="570"/>
                  </a:moveTo>
                  <a:cubicBezTo>
                    <a:pt x="305" y="587"/>
                    <a:pt x="258" y="661"/>
                    <a:pt x="183" y="736"/>
                  </a:cubicBezTo>
                  <a:cubicBezTo>
                    <a:pt x="108" y="811"/>
                    <a:pt x="33" y="858"/>
                    <a:pt x="17" y="842"/>
                  </a:cubicBezTo>
                  <a:cubicBezTo>
                    <a:pt x="0" y="825"/>
                    <a:pt x="47" y="750"/>
                    <a:pt x="122" y="675"/>
                  </a:cubicBezTo>
                  <a:cubicBezTo>
                    <a:pt x="197" y="600"/>
                    <a:pt x="272" y="553"/>
                    <a:pt x="288" y="57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3"/>
            <p:cNvSpPr>
              <a:spLocks noEditPoints="1"/>
            </p:cNvSpPr>
            <p:nvPr/>
          </p:nvSpPr>
          <p:spPr bwMode="auto">
            <a:xfrm>
              <a:off x="2935" y="785"/>
              <a:ext cx="4086" cy="3392"/>
            </a:xfrm>
            <a:custGeom>
              <a:avLst/>
              <a:gdLst>
                <a:gd name="T0" fmla="*/ 914 w 925"/>
                <a:gd name="T1" fmla="*/ 14 h 768"/>
                <a:gd name="T2" fmla="*/ 779 w 925"/>
                <a:gd name="T3" fmla="*/ 164 h 768"/>
                <a:gd name="T4" fmla="*/ 605 w 925"/>
                <a:gd name="T5" fmla="*/ 267 h 768"/>
                <a:gd name="T6" fmla="*/ 740 w 925"/>
                <a:gd name="T7" fmla="*/ 116 h 768"/>
                <a:gd name="T8" fmla="*/ 914 w 925"/>
                <a:gd name="T9" fmla="*/ 14 h 768"/>
                <a:gd name="T10" fmla="*/ 319 w 925"/>
                <a:gd name="T11" fmla="*/ 501 h 768"/>
                <a:gd name="T12" fmla="*/ 185 w 925"/>
                <a:gd name="T13" fmla="*/ 652 h 768"/>
                <a:gd name="T14" fmla="*/ 11 w 925"/>
                <a:gd name="T15" fmla="*/ 754 h 768"/>
                <a:gd name="T16" fmla="*/ 145 w 925"/>
                <a:gd name="T17" fmla="*/ 604 h 768"/>
                <a:gd name="T18" fmla="*/ 319 w 925"/>
                <a:gd name="T19" fmla="*/ 501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5" h="768">
                  <a:moveTo>
                    <a:pt x="914" y="14"/>
                  </a:moveTo>
                  <a:cubicBezTo>
                    <a:pt x="925" y="27"/>
                    <a:pt x="864" y="94"/>
                    <a:pt x="779" y="164"/>
                  </a:cubicBezTo>
                  <a:cubicBezTo>
                    <a:pt x="694" y="234"/>
                    <a:pt x="616" y="280"/>
                    <a:pt x="605" y="267"/>
                  </a:cubicBezTo>
                  <a:cubicBezTo>
                    <a:pt x="594" y="253"/>
                    <a:pt x="654" y="186"/>
                    <a:pt x="740" y="116"/>
                  </a:cubicBezTo>
                  <a:cubicBezTo>
                    <a:pt x="825" y="46"/>
                    <a:pt x="903" y="0"/>
                    <a:pt x="914" y="14"/>
                  </a:cubicBezTo>
                  <a:close/>
                  <a:moveTo>
                    <a:pt x="319" y="501"/>
                  </a:moveTo>
                  <a:cubicBezTo>
                    <a:pt x="330" y="515"/>
                    <a:pt x="270" y="582"/>
                    <a:pt x="185" y="652"/>
                  </a:cubicBezTo>
                  <a:cubicBezTo>
                    <a:pt x="100" y="722"/>
                    <a:pt x="22" y="768"/>
                    <a:pt x="11" y="754"/>
                  </a:cubicBezTo>
                  <a:cubicBezTo>
                    <a:pt x="0" y="741"/>
                    <a:pt x="60" y="673"/>
                    <a:pt x="145" y="604"/>
                  </a:cubicBezTo>
                  <a:cubicBezTo>
                    <a:pt x="230" y="534"/>
                    <a:pt x="308" y="488"/>
                    <a:pt x="319" y="50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4"/>
            <p:cNvSpPr>
              <a:spLocks noEditPoints="1"/>
            </p:cNvSpPr>
            <p:nvPr/>
          </p:nvSpPr>
          <p:spPr bwMode="auto">
            <a:xfrm>
              <a:off x="2807" y="1006"/>
              <a:ext cx="4342" cy="2950"/>
            </a:xfrm>
            <a:custGeom>
              <a:avLst/>
              <a:gdLst>
                <a:gd name="T0" fmla="*/ 977 w 983"/>
                <a:gd name="T1" fmla="*/ 9 h 668"/>
                <a:gd name="T2" fmla="*/ 816 w 983"/>
                <a:gd name="T3" fmla="*/ 141 h 668"/>
                <a:gd name="T4" fmla="*/ 633 w 983"/>
                <a:gd name="T5" fmla="*/ 239 h 668"/>
                <a:gd name="T6" fmla="*/ 794 w 983"/>
                <a:gd name="T7" fmla="*/ 108 h 668"/>
                <a:gd name="T8" fmla="*/ 977 w 983"/>
                <a:gd name="T9" fmla="*/ 9 h 668"/>
                <a:gd name="T10" fmla="*/ 349 w 983"/>
                <a:gd name="T11" fmla="*/ 429 h 668"/>
                <a:gd name="T12" fmla="*/ 189 w 983"/>
                <a:gd name="T13" fmla="*/ 560 h 668"/>
                <a:gd name="T14" fmla="*/ 6 w 983"/>
                <a:gd name="T15" fmla="*/ 658 h 668"/>
                <a:gd name="T16" fmla="*/ 166 w 983"/>
                <a:gd name="T17" fmla="*/ 527 h 668"/>
                <a:gd name="T18" fmla="*/ 349 w 983"/>
                <a:gd name="T19" fmla="*/ 429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3" h="668">
                  <a:moveTo>
                    <a:pt x="977" y="9"/>
                  </a:moveTo>
                  <a:cubicBezTo>
                    <a:pt x="983" y="19"/>
                    <a:pt x="911" y="77"/>
                    <a:pt x="816" y="141"/>
                  </a:cubicBezTo>
                  <a:cubicBezTo>
                    <a:pt x="721" y="204"/>
                    <a:pt x="639" y="248"/>
                    <a:pt x="633" y="239"/>
                  </a:cubicBezTo>
                  <a:cubicBezTo>
                    <a:pt x="627" y="230"/>
                    <a:pt x="699" y="171"/>
                    <a:pt x="794" y="108"/>
                  </a:cubicBezTo>
                  <a:cubicBezTo>
                    <a:pt x="889" y="44"/>
                    <a:pt x="971" y="0"/>
                    <a:pt x="977" y="9"/>
                  </a:cubicBezTo>
                  <a:close/>
                  <a:moveTo>
                    <a:pt x="349" y="429"/>
                  </a:moveTo>
                  <a:cubicBezTo>
                    <a:pt x="355" y="438"/>
                    <a:pt x="283" y="497"/>
                    <a:pt x="189" y="560"/>
                  </a:cubicBezTo>
                  <a:cubicBezTo>
                    <a:pt x="94" y="624"/>
                    <a:pt x="12" y="668"/>
                    <a:pt x="6" y="658"/>
                  </a:cubicBezTo>
                  <a:cubicBezTo>
                    <a:pt x="0" y="649"/>
                    <a:pt x="72" y="590"/>
                    <a:pt x="166" y="527"/>
                  </a:cubicBezTo>
                  <a:cubicBezTo>
                    <a:pt x="261" y="464"/>
                    <a:pt x="343" y="420"/>
                    <a:pt x="349" y="42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5"/>
            <p:cNvSpPr>
              <a:spLocks noEditPoints="1"/>
            </p:cNvSpPr>
            <p:nvPr/>
          </p:nvSpPr>
          <p:spPr bwMode="auto">
            <a:xfrm>
              <a:off x="2692" y="1245"/>
              <a:ext cx="4572" cy="2468"/>
            </a:xfrm>
            <a:custGeom>
              <a:avLst/>
              <a:gdLst>
                <a:gd name="T0" fmla="*/ 1033 w 1035"/>
                <a:gd name="T1" fmla="*/ 5 h 559"/>
                <a:gd name="T2" fmla="*/ 848 w 1035"/>
                <a:gd name="T3" fmla="*/ 113 h 559"/>
                <a:gd name="T4" fmla="*/ 655 w 1035"/>
                <a:gd name="T5" fmla="*/ 206 h 559"/>
                <a:gd name="T6" fmla="*/ 840 w 1035"/>
                <a:gd name="T7" fmla="*/ 98 h 559"/>
                <a:gd name="T8" fmla="*/ 1033 w 1035"/>
                <a:gd name="T9" fmla="*/ 5 h 559"/>
                <a:gd name="T10" fmla="*/ 379 w 1035"/>
                <a:gd name="T11" fmla="*/ 354 h 559"/>
                <a:gd name="T12" fmla="*/ 195 w 1035"/>
                <a:gd name="T13" fmla="*/ 462 h 559"/>
                <a:gd name="T14" fmla="*/ 2 w 1035"/>
                <a:gd name="T15" fmla="*/ 555 h 559"/>
                <a:gd name="T16" fmla="*/ 187 w 1035"/>
                <a:gd name="T17" fmla="*/ 447 h 559"/>
                <a:gd name="T18" fmla="*/ 379 w 1035"/>
                <a:gd name="T19" fmla="*/ 35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5" h="559">
                  <a:moveTo>
                    <a:pt x="1033" y="5"/>
                  </a:moveTo>
                  <a:cubicBezTo>
                    <a:pt x="1035" y="9"/>
                    <a:pt x="952" y="57"/>
                    <a:pt x="848" y="113"/>
                  </a:cubicBezTo>
                  <a:cubicBezTo>
                    <a:pt x="744" y="168"/>
                    <a:pt x="658" y="210"/>
                    <a:pt x="655" y="206"/>
                  </a:cubicBezTo>
                  <a:cubicBezTo>
                    <a:pt x="653" y="202"/>
                    <a:pt x="736" y="154"/>
                    <a:pt x="840" y="98"/>
                  </a:cubicBezTo>
                  <a:cubicBezTo>
                    <a:pt x="944" y="42"/>
                    <a:pt x="1030" y="0"/>
                    <a:pt x="1033" y="5"/>
                  </a:cubicBezTo>
                  <a:close/>
                  <a:moveTo>
                    <a:pt x="379" y="354"/>
                  </a:moveTo>
                  <a:cubicBezTo>
                    <a:pt x="381" y="358"/>
                    <a:pt x="299" y="406"/>
                    <a:pt x="195" y="462"/>
                  </a:cubicBezTo>
                  <a:cubicBezTo>
                    <a:pt x="90" y="518"/>
                    <a:pt x="4" y="559"/>
                    <a:pt x="2" y="555"/>
                  </a:cubicBezTo>
                  <a:cubicBezTo>
                    <a:pt x="0" y="551"/>
                    <a:pt x="82" y="503"/>
                    <a:pt x="187" y="447"/>
                  </a:cubicBezTo>
                  <a:cubicBezTo>
                    <a:pt x="291" y="391"/>
                    <a:pt x="377" y="350"/>
                    <a:pt x="379" y="35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"/>
            <p:cNvSpPr>
              <a:spLocks noEditPoints="1"/>
            </p:cNvSpPr>
            <p:nvPr/>
          </p:nvSpPr>
          <p:spPr bwMode="auto">
            <a:xfrm>
              <a:off x="2591" y="1487"/>
              <a:ext cx="4774" cy="1988"/>
            </a:xfrm>
            <a:custGeom>
              <a:avLst/>
              <a:gdLst>
                <a:gd name="T0" fmla="*/ 1080 w 1081"/>
                <a:gd name="T1" fmla="*/ 1 h 450"/>
                <a:gd name="T2" fmla="*/ 875 w 1081"/>
                <a:gd name="T3" fmla="*/ 83 h 450"/>
                <a:gd name="T4" fmla="*/ 672 w 1081"/>
                <a:gd name="T5" fmla="*/ 170 h 450"/>
                <a:gd name="T6" fmla="*/ 877 w 1081"/>
                <a:gd name="T7" fmla="*/ 89 h 450"/>
                <a:gd name="T8" fmla="*/ 1080 w 1081"/>
                <a:gd name="T9" fmla="*/ 1 h 450"/>
                <a:gd name="T10" fmla="*/ 409 w 1081"/>
                <a:gd name="T11" fmla="*/ 279 h 450"/>
                <a:gd name="T12" fmla="*/ 203 w 1081"/>
                <a:gd name="T13" fmla="*/ 361 h 450"/>
                <a:gd name="T14" fmla="*/ 0 w 1081"/>
                <a:gd name="T15" fmla="*/ 449 h 450"/>
                <a:gd name="T16" fmla="*/ 206 w 1081"/>
                <a:gd name="T17" fmla="*/ 367 h 450"/>
                <a:gd name="T18" fmla="*/ 409 w 1081"/>
                <a:gd name="T19" fmla="*/ 279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1" h="450">
                  <a:moveTo>
                    <a:pt x="1080" y="1"/>
                  </a:moveTo>
                  <a:cubicBezTo>
                    <a:pt x="1080" y="0"/>
                    <a:pt x="988" y="36"/>
                    <a:pt x="875" y="83"/>
                  </a:cubicBezTo>
                  <a:cubicBezTo>
                    <a:pt x="762" y="130"/>
                    <a:pt x="671" y="169"/>
                    <a:pt x="672" y="170"/>
                  </a:cubicBezTo>
                  <a:cubicBezTo>
                    <a:pt x="672" y="172"/>
                    <a:pt x="764" y="135"/>
                    <a:pt x="877" y="89"/>
                  </a:cubicBezTo>
                  <a:cubicBezTo>
                    <a:pt x="990" y="42"/>
                    <a:pt x="1081" y="3"/>
                    <a:pt x="1080" y="1"/>
                  </a:cubicBezTo>
                  <a:close/>
                  <a:moveTo>
                    <a:pt x="409" y="279"/>
                  </a:moveTo>
                  <a:cubicBezTo>
                    <a:pt x="408" y="278"/>
                    <a:pt x="316" y="315"/>
                    <a:pt x="203" y="361"/>
                  </a:cubicBezTo>
                  <a:cubicBezTo>
                    <a:pt x="91" y="408"/>
                    <a:pt x="0" y="447"/>
                    <a:pt x="0" y="449"/>
                  </a:cubicBezTo>
                  <a:cubicBezTo>
                    <a:pt x="1" y="450"/>
                    <a:pt x="93" y="413"/>
                    <a:pt x="206" y="367"/>
                  </a:cubicBezTo>
                  <a:cubicBezTo>
                    <a:pt x="318" y="320"/>
                    <a:pt x="409" y="281"/>
                    <a:pt x="409" y="27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7"/>
            <p:cNvSpPr>
              <a:spLocks noEditPoints="1"/>
            </p:cNvSpPr>
            <p:nvPr/>
          </p:nvSpPr>
          <p:spPr bwMode="auto">
            <a:xfrm>
              <a:off x="2494" y="1699"/>
              <a:ext cx="4964" cy="1564"/>
            </a:xfrm>
            <a:custGeom>
              <a:avLst/>
              <a:gdLst>
                <a:gd name="T0" fmla="*/ 1122 w 1124"/>
                <a:gd name="T1" fmla="*/ 7 h 354"/>
                <a:gd name="T2" fmla="*/ 899 w 1124"/>
                <a:gd name="T3" fmla="*/ 60 h 354"/>
                <a:gd name="T4" fmla="*/ 685 w 1124"/>
                <a:gd name="T5" fmla="*/ 140 h 354"/>
                <a:gd name="T6" fmla="*/ 908 w 1124"/>
                <a:gd name="T7" fmla="*/ 87 h 354"/>
                <a:gd name="T8" fmla="*/ 1122 w 1124"/>
                <a:gd name="T9" fmla="*/ 7 h 354"/>
                <a:gd name="T10" fmla="*/ 440 w 1124"/>
                <a:gd name="T11" fmla="*/ 214 h 354"/>
                <a:gd name="T12" fmla="*/ 217 w 1124"/>
                <a:gd name="T13" fmla="*/ 267 h 354"/>
                <a:gd name="T14" fmla="*/ 3 w 1124"/>
                <a:gd name="T15" fmla="*/ 347 h 354"/>
                <a:gd name="T16" fmla="*/ 225 w 1124"/>
                <a:gd name="T17" fmla="*/ 294 h 354"/>
                <a:gd name="T18" fmla="*/ 440 w 1124"/>
                <a:gd name="T19" fmla="*/ 21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4" h="354">
                  <a:moveTo>
                    <a:pt x="1122" y="7"/>
                  </a:moveTo>
                  <a:cubicBezTo>
                    <a:pt x="1120" y="0"/>
                    <a:pt x="1020" y="23"/>
                    <a:pt x="899" y="60"/>
                  </a:cubicBezTo>
                  <a:cubicBezTo>
                    <a:pt x="779" y="96"/>
                    <a:pt x="683" y="132"/>
                    <a:pt x="685" y="140"/>
                  </a:cubicBezTo>
                  <a:cubicBezTo>
                    <a:pt x="687" y="147"/>
                    <a:pt x="787" y="124"/>
                    <a:pt x="908" y="87"/>
                  </a:cubicBezTo>
                  <a:cubicBezTo>
                    <a:pt x="1028" y="51"/>
                    <a:pt x="1124" y="15"/>
                    <a:pt x="1122" y="7"/>
                  </a:cubicBezTo>
                  <a:close/>
                  <a:moveTo>
                    <a:pt x="440" y="214"/>
                  </a:moveTo>
                  <a:cubicBezTo>
                    <a:pt x="437" y="207"/>
                    <a:pt x="338" y="230"/>
                    <a:pt x="217" y="267"/>
                  </a:cubicBezTo>
                  <a:cubicBezTo>
                    <a:pt x="96" y="303"/>
                    <a:pt x="0" y="339"/>
                    <a:pt x="3" y="347"/>
                  </a:cubicBezTo>
                  <a:cubicBezTo>
                    <a:pt x="5" y="354"/>
                    <a:pt x="105" y="331"/>
                    <a:pt x="225" y="294"/>
                  </a:cubicBezTo>
                  <a:cubicBezTo>
                    <a:pt x="346" y="258"/>
                    <a:pt x="442" y="222"/>
                    <a:pt x="440" y="21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"/>
            <p:cNvSpPr>
              <a:spLocks noEditPoints="1"/>
            </p:cNvSpPr>
            <p:nvPr/>
          </p:nvSpPr>
          <p:spPr bwMode="auto">
            <a:xfrm>
              <a:off x="2432" y="1916"/>
              <a:ext cx="5092" cy="1130"/>
            </a:xfrm>
            <a:custGeom>
              <a:avLst/>
              <a:gdLst>
                <a:gd name="T0" fmla="*/ 1150 w 1153"/>
                <a:gd name="T1" fmla="*/ 14 h 256"/>
                <a:gd name="T2" fmla="*/ 914 w 1153"/>
                <a:gd name="T3" fmla="*/ 34 h 256"/>
                <a:gd name="T4" fmla="*/ 688 w 1153"/>
                <a:gd name="T5" fmla="*/ 106 h 256"/>
                <a:gd name="T6" fmla="*/ 924 w 1153"/>
                <a:gd name="T7" fmla="*/ 85 h 256"/>
                <a:gd name="T8" fmla="*/ 1150 w 1153"/>
                <a:gd name="T9" fmla="*/ 14 h 256"/>
                <a:gd name="T10" fmla="*/ 465 w 1153"/>
                <a:gd name="T11" fmla="*/ 150 h 256"/>
                <a:gd name="T12" fmla="*/ 228 w 1153"/>
                <a:gd name="T13" fmla="*/ 171 h 256"/>
                <a:gd name="T14" fmla="*/ 3 w 1153"/>
                <a:gd name="T15" fmla="*/ 242 h 256"/>
                <a:gd name="T16" fmla="*/ 239 w 1153"/>
                <a:gd name="T17" fmla="*/ 221 h 256"/>
                <a:gd name="T18" fmla="*/ 465 w 1153"/>
                <a:gd name="T19" fmla="*/ 15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3" h="256">
                  <a:moveTo>
                    <a:pt x="1150" y="14"/>
                  </a:moveTo>
                  <a:cubicBezTo>
                    <a:pt x="1147" y="0"/>
                    <a:pt x="1042" y="9"/>
                    <a:pt x="914" y="34"/>
                  </a:cubicBezTo>
                  <a:cubicBezTo>
                    <a:pt x="786" y="60"/>
                    <a:pt x="685" y="92"/>
                    <a:pt x="688" y="106"/>
                  </a:cubicBezTo>
                  <a:cubicBezTo>
                    <a:pt x="691" y="120"/>
                    <a:pt x="797" y="110"/>
                    <a:pt x="924" y="85"/>
                  </a:cubicBezTo>
                  <a:cubicBezTo>
                    <a:pt x="1052" y="60"/>
                    <a:pt x="1153" y="28"/>
                    <a:pt x="1150" y="14"/>
                  </a:cubicBezTo>
                  <a:close/>
                  <a:moveTo>
                    <a:pt x="465" y="150"/>
                  </a:moveTo>
                  <a:cubicBezTo>
                    <a:pt x="462" y="136"/>
                    <a:pt x="356" y="145"/>
                    <a:pt x="228" y="171"/>
                  </a:cubicBezTo>
                  <a:cubicBezTo>
                    <a:pt x="101" y="196"/>
                    <a:pt x="0" y="228"/>
                    <a:pt x="3" y="242"/>
                  </a:cubicBezTo>
                  <a:cubicBezTo>
                    <a:pt x="5" y="256"/>
                    <a:pt x="111" y="247"/>
                    <a:pt x="239" y="221"/>
                  </a:cubicBezTo>
                  <a:cubicBezTo>
                    <a:pt x="366" y="196"/>
                    <a:pt x="467" y="164"/>
                    <a:pt x="465" y="15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9"/>
            <p:cNvSpPr>
              <a:spLocks noEditPoints="1"/>
            </p:cNvSpPr>
            <p:nvPr/>
          </p:nvSpPr>
          <p:spPr bwMode="auto">
            <a:xfrm>
              <a:off x="2396" y="2110"/>
              <a:ext cx="5163" cy="742"/>
            </a:xfrm>
            <a:custGeom>
              <a:avLst/>
              <a:gdLst>
                <a:gd name="T0" fmla="*/ 1167 w 1169"/>
                <a:gd name="T1" fmla="*/ 27 h 168"/>
                <a:gd name="T2" fmla="*/ 921 w 1169"/>
                <a:gd name="T3" fmla="*/ 13 h 168"/>
                <a:gd name="T4" fmla="*/ 684 w 1169"/>
                <a:gd name="T5" fmla="*/ 74 h 168"/>
                <a:gd name="T6" fmla="*/ 929 w 1169"/>
                <a:gd name="T7" fmla="*/ 87 h 168"/>
                <a:gd name="T8" fmla="*/ 1167 w 1169"/>
                <a:gd name="T9" fmla="*/ 27 h 168"/>
                <a:gd name="T10" fmla="*/ 485 w 1169"/>
                <a:gd name="T11" fmla="*/ 94 h 168"/>
                <a:gd name="T12" fmla="*/ 240 w 1169"/>
                <a:gd name="T13" fmla="*/ 80 h 168"/>
                <a:gd name="T14" fmla="*/ 2 w 1169"/>
                <a:gd name="T15" fmla="*/ 141 h 168"/>
                <a:gd name="T16" fmla="*/ 247 w 1169"/>
                <a:gd name="T17" fmla="*/ 155 h 168"/>
                <a:gd name="T18" fmla="*/ 485 w 1169"/>
                <a:gd name="T19" fmla="*/ 9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9" h="168">
                  <a:moveTo>
                    <a:pt x="1167" y="27"/>
                  </a:moveTo>
                  <a:cubicBezTo>
                    <a:pt x="1165" y="6"/>
                    <a:pt x="1055" y="0"/>
                    <a:pt x="921" y="13"/>
                  </a:cubicBezTo>
                  <a:cubicBezTo>
                    <a:pt x="788" y="26"/>
                    <a:pt x="681" y="54"/>
                    <a:pt x="684" y="74"/>
                  </a:cubicBezTo>
                  <a:cubicBezTo>
                    <a:pt x="686" y="95"/>
                    <a:pt x="795" y="101"/>
                    <a:pt x="929" y="87"/>
                  </a:cubicBezTo>
                  <a:cubicBezTo>
                    <a:pt x="1062" y="74"/>
                    <a:pt x="1169" y="47"/>
                    <a:pt x="1167" y="27"/>
                  </a:cubicBezTo>
                  <a:close/>
                  <a:moveTo>
                    <a:pt x="485" y="94"/>
                  </a:moveTo>
                  <a:cubicBezTo>
                    <a:pt x="483" y="73"/>
                    <a:pt x="373" y="67"/>
                    <a:pt x="240" y="80"/>
                  </a:cubicBezTo>
                  <a:cubicBezTo>
                    <a:pt x="106" y="94"/>
                    <a:pt x="0" y="121"/>
                    <a:pt x="2" y="141"/>
                  </a:cubicBezTo>
                  <a:cubicBezTo>
                    <a:pt x="4" y="162"/>
                    <a:pt x="114" y="168"/>
                    <a:pt x="247" y="155"/>
                  </a:cubicBezTo>
                  <a:cubicBezTo>
                    <a:pt x="381" y="141"/>
                    <a:pt x="487" y="114"/>
                    <a:pt x="485" y="9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"/>
            <p:cNvSpPr>
              <a:spLocks noEditPoints="1"/>
            </p:cNvSpPr>
            <p:nvPr/>
          </p:nvSpPr>
          <p:spPr bwMode="auto">
            <a:xfrm>
              <a:off x="2392" y="2265"/>
              <a:ext cx="5172" cy="432"/>
            </a:xfrm>
            <a:custGeom>
              <a:avLst/>
              <a:gdLst>
                <a:gd name="T0" fmla="*/ 1171 w 1171"/>
                <a:gd name="T1" fmla="*/ 49 h 98"/>
                <a:gd name="T2" fmla="*/ 921 w 1171"/>
                <a:gd name="T3" fmla="*/ 0 h 98"/>
                <a:gd name="T4" fmla="*/ 671 w 1171"/>
                <a:gd name="T5" fmla="*/ 49 h 98"/>
                <a:gd name="T6" fmla="*/ 921 w 1171"/>
                <a:gd name="T7" fmla="*/ 98 h 98"/>
                <a:gd name="T8" fmla="*/ 1171 w 1171"/>
                <a:gd name="T9" fmla="*/ 49 h 98"/>
                <a:gd name="T10" fmla="*/ 500 w 1171"/>
                <a:gd name="T11" fmla="*/ 49 h 98"/>
                <a:gd name="T12" fmla="*/ 250 w 1171"/>
                <a:gd name="T13" fmla="*/ 0 h 98"/>
                <a:gd name="T14" fmla="*/ 0 w 1171"/>
                <a:gd name="T15" fmla="*/ 49 h 98"/>
                <a:gd name="T16" fmla="*/ 250 w 1171"/>
                <a:gd name="T17" fmla="*/ 98 h 98"/>
                <a:gd name="T18" fmla="*/ 500 w 1171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1" h="98">
                  <a:moveTo>
                    <a:pt x="1171" y="49"/>
                  </a:moveTo>
                  <a:cubicBezTo>
                    <a:pt x="1171" y="22"/>
                    <a:pt x="1059" y="0"/>
                    <a:pt x="921" y="0"/>
                  </a:cubicBezTo>
                  <a:cubicBezTo>
                    <a:pt x="783" y="0"/>
                    <a:pt x="671" y="22"/>
                    <a:pt x="671" y="49"/>
                  </a:cubicBezTo>
                  <a:cubicBezTo>
                    <a:pt x="671" y="76"/>
                    <a:pt x="783" y="98"/>
                    <a:pt x="921" y="98"/>
                  </a:cubicBezTo>
                  <a:cubicBezTo>
                    <a:pt x="1059" y="98"/>
                    <a:pt x="1171" y="76"/>
                    <a:pt x="1171" y="49"/>
                  </a:cubicBezTo>
                  <a:close/>
                  <a:moveTo>
                    <a:pt x="500" y="49"/>
                  </a:moveTo>
                  <a:cubicBezTo>
                    <a:pt x="500" y="22"/>
                    <a:pt x="388" y="0"/>
                    <a:pt x="250" y="0"/>
                  </a:cubicBezTo>
                  <a:cubicBezTo>
                    <a:pt x="112" y="0"/>
                    <a:pt x="0" y="22"/>
                    <a:pt x="0" y="49"/>
                  </a:cubicBezTo>
                  <a:cubicBezTo>
                    <a:pt x="0" y="76"/>
                    <a:pt x="112" y="98"/>
                    <a:pt x="250" y="98"/>
                  </a:cubicBezTo>
                  <a:cubicBezTo>
                    <a:pt x="388" y="98"/>
                    <a:pt x="500" y="76"/>
                    <a:pt x="500" y="4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1"/>
            <p:cNvSpPr>
              <a:spLocks noEditPoints="1"/>
            </p:cNvSpPr>
            <p:nvPr/>
          </p:nvSpPr>
          <p:spPr bwMode="auto">
            <a:xfrm>
              <a:off x="2388" y="2013"/>
              <a:ext cx="5176" cy="936"/>
            </a:xfrm>
            <a:custGeom>
              <a:avLst/>
              <a:gdLst>
                <a:gd name="T0" fmla="*/ 1169 w 1172"/>
                <a:gd name="T1" fmla="*/ 163 h 212"/>
                <a:gd name="T2" fmla="*/ 919 w 1172"/>
                <a:gd name="T3" fmla="*/ 78 h 212"/>
                <a:gd name="T4" fmla="*/ 657 w 1172"/>
                <a:gd name="T5" fmla="*/ 113 h 212"/>
                <a:gd name="T6" fmla="*/ 907 w 1172"/>
                <a:gd name="T7" fmla="*/ 198 h 212"/>
                <a:gd name="T8" fmla="*/ 1169 w 1172"/>
                <a:gd name="T9" fmla="*/ 163 h 212"/>
                <a:gd name="T10" fmla="*/ 515 w 1172"/>
                <a:gd name="T11" fmla="*/ 99 h 212"/>
                <a:gd name="T12" fmla="*/ 265 w 1172"/>
                <a:gd name="T13" fmla="*/ 14 h 212"/>
                <a:gd name="T14" fmla="*/ 3 w 1172"/>
                <a:gd name="T15" fmla="*/ 49 h 212"/>
                <a:gd name="T16" fmla="*/ 253 w 1172"/>
                <a:gd name="T17" fmla="*/ 134 h 212"/>
                <a:gd name="T18" fmla="*/ 515 w 1172"/>
                <a:gd name="T19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212">
                  <a:moveTo>
                    <a:pt x="1169" y="163"/>
                  </a:moveTo>
                  <a:cubicBezTo>
                    <a:pt x="1172" y="130"/>
                    <a:pt x="1060" y="92"/>
                    <a:pt x="919" y="78"/>
                  </a:cubicBezTo>
                  <a:cubicBezTo>
                    <a:pt x="778" y="64"/>
                    <a:pt x="660" y="80"/>
                    <a:pt x="657" y="113"/>
                  </a:cubicBezTo>
                  <a:cubicBezTo>
                    <a:pt x="654" y="146"/>
                    <a:pt x="766" y="184"/>
                    <a:pt x="907" y="198"/>
                  </a:cubicBezTo>
                  <a:cubicBezTo>
                    <a:pt x="1049" y="212"/>
                    <a:pt x="1166" y="196"/>
                    <a:pt x="1169" y="163"/>
                  </a:cubicBezTo>
                  <a:close/>
                  <a:moveTo>
                    <a:pt x="515" y="99"/>
                  </a:moveTo>
                  <a:cubicBezTo>
                    <a:pt x="519" y="66"/>
                    <a:pt x="407" y="28"/>
                    <a:pt x="265" y="14"/>
                  </a:cubicBezTo>
                  <a:cubicBezTo>
                    <a:pt x="124" y="0"/>
                    <a:pt x="7" y="15"/>
                    <a:pt x="3" y="49"/>
                  </a:cubicBezTo>
                  <a:cubicBezTo>
                    <a:pt x="0" y="82"/>
                    <a:pt x="112" y="120"/>
                    <a:pt x="253" y="134"/>
                  </a:cubicBezTo>
                  <a:cubicBezTo>
                    <a:pt x="395" y="148"/>
                    <a:pt x="512" y="132"/>
                    <a:pt x="515" y="9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2"/>
            <p:cNvSpPr>
              <a:spLocks noEditPoints="1"/>
            </p:cNvSpPr>
            <p:nvPr/>
          </p:nvSpPr>
          <p:spPr bwMode="auto">
            <a:xfrm>
              <a:off x="2405" y="1770"/>
              <a:ext cx="5146" cy="1422"/>
            </a:xfrm>
            <a:custGeom>
              <a:avLst/>
              <a:gdLst>
                <a:gd name="T0" fmla="*/ 1157 w 1165"/>
                <a:gd name="T1" fmla="*/ 275 h 322"/>
                <a:gd name="T2" fmla="*/ 912 w 1165"/>
                <a:gd name="T3" fmla="*/ 153 h 322"/>
                <a:gd name="T4" fmla="*/ 638 w 1165"/>
                <a:gd name="T5" fmla="*/ 172 h 322"/>
                <a:gd name="T6" fmla="*/ 884 w 1165"/>
                <a:gd name="T7" fmla="*/ 294 h 322"/>
                <a:gd name="T8" fmla="*/ 1157 w 1165"/>
                <a:gd name="T9" fmla="*/ 275 h 322"/>
                <a:gd name="T10" fmla="*/ 526 w 1165"/>
                <a:gd name="T11" fmla="*/ 150 h 322"/>
                <a:gd name="T12" fmla="*/ 281 w 1165"/>
                <a:gd name="T13" fmla="*/ 28 h 322"/>
                <a:gd name="T14" fmla="*/ 8 w 1165"/>
                <a:gd name="T15" fmla="*/ 47 h 322"/>
                <a:gd name="T16" fmla="*/ 253 w 1165"/>
                <a:gd name="T17" fmla="*/ 168 h 322"/>
                <a:gd name="T18" fmla="*/ 526 w 1165"/>
                <a:gd name="T19" fmla="*/ 15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5" h="322">
                  <a:moveTo>
                    <a:pt x="1157" y="275"/>
                  </a:moveTo>
                  <a:cubicBezTo>
                    <a:pt x="1165" y="236"/>
                    <a:pt x="1055" y="182"/>
                    <a:pt x="912" y="153"/>
                  </a:cubicBezTo>
                  <a:cubicBezTo>
                    <a:pt x="768" y="125"/>
                    <a:pt x="646" y="133"/>
                    <a:pt x="638" y="172"/>
                  </a:cubicBezTo>
                  <a:cubicBezTo>
                    <a:pt x="630" y="211"/>
                    <a:pt x="740" y="265"/>
                    <a:pt x="884" y="294"/>
                  </a:cubicBezTo>
                  <a:cubicBezTo>
                    <a:pt x="1027" y="322"/>
                    <a:pt x="1149" y="314"/>
                    <a:pt x="1157" y="275"/>
                  </a:cubicBezTo>
                  <a:close/>
                  <a:moveTo>
                    <a:pt x="526" y="150"/>
                  </a:moveTo>
                  <a:cubicBezTo>
                    <a:pt x="534" y="111"/>
                    <a:pt x="424" y="56"/>
                    <a:pt x="281" y="28"/>
                  </a:cubicBezTo>
                  <a:cubicBezTo>
                    <a:pt x="138" y="0"/>
                    <a:pt x="15" y="8"/>
                    <a:pt x="8" y="47"/>
                  </a:cubicBezTo>
                  <a:cubicBezTo>
                    <a:pt x="0" y="85"/>
                    <a:pt x="110" y="140"/>
                    <a:pt x="253" y="168"/>
                  </a:cubicBezTo>
                  <a:cubicBezTo>
                    <a:pt x="396" y="197"/>
                    <a:pt x="519" y="189"/>
                    <a:pt x="526" y="15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3"/>
            <p:cNvSpPr>
              <a:spLocks noEditPoints="1"/>
            </p:cNvSpPr>
            <p:nvPr/>
          </p:nvSpPr>
          <p:spPr bwMode="auto">
            <a:xfrm>
              <a:off x="2441" y="1536"/>
              <a:ext cx="5074" cy="1890"/>
            </a:xfrm>
            <a:custGeom>
              <a:avLst/>
              <a:gdLst>
                <a:gd name="T0" fmla="*/ 1135 w 1149"/>
                <a:gd name="T1" fmla="*/ 384 h 428"/>
                <a:gd name="T2" fmla="*/ 899 w 1149"/>
                <a:gd name="T3" fmla="*/ 226 h 428"/>
                <a:gd name="T4" fmla="*/ 615 w 1149"/>
                <a:gd name="T5" fmla="*/ 226 h 428"/>
                <a:gd name="T6" fmla="*/ 851 w 1149"/>
                <a:gd name="T7" fmla="*/ 385 h 428"/>
                <a:gd name="T8" fmla="*/ 1135 w 1149"/>
                <a:gd name="T9" fmla="*/ 384 h 428"/>
                <a:gd name="T10" fmla="*/ 533 w 1149"/>
                <a:gd name="T11" fmla="*/ 202 h 428"/>
                <a:gd name="T12" fmla="*/ 297 w 1149"/>
                <a:gd name="T13" fmla="*/ 43 h 428"/>
                <a:gd name="T14" fmla="*/ 13 w 1149"/>
                <a:gd name="T15" fmla="*/ 44 h 428"/>
                <a:gd name="T16" fmla="*/ 249 w 1149"/>
                <a:gd name="T17" fmla="*/ 202 h 428"/>
                <a:gd name="T18" fmla="*/ 533 w 1149"/>
                <a:gd name="T19" fmla="*/ 2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9" h="428">
                  <a:moveTo>
                    <a:pt x="1135" y="384"/>
                  </a:moveTo>
                  <a:cubicBezTo>
                    <a:pt x="1149" y="340"/>
                    <a:pt x="1043" y="269"/>
                    <a:pt x="899" y="226"/>
                  </a:cubicBezTo>
                  <a:cubicBezTo>
                    <a:pt x="756" y="182"/>
                    <a:pt x="629" y="182"/>
                    <a:pt x="615" y="226"/>
                  </a:cubicBezTo>
                  <a:cubicBezTo>
                    <a:pt x="602" y="270"/>
                    <a:pt x="708" y="341"/>
                    <a:pt x="851" y="385"/>
                  </a:cubicBezTo>
                  <a:cubicBezTo>
                    <a:pt x="995" y="428"/>
                    <a:pt x="1122" y="428"/>
                    <a:pt x="1135" y="384"/>
                  </a:cubicBezTo>
                  <a:close/>
                  <a:moveTo>
                    <a:pt x="533" y="202"/>
                  </a:moveTo>
                  <a:cubicBezTo>
                    <a:pt x="547" y="158"/>
                    <a:pt x="441" y="87"/>
                    <a:pt x="297" y="43"/>
                  </a:cubicBezTo>
                  <a:cubicBezTo>
                    <a:pt x="154" y="0"/>
                    <a:pt x="27" y="0"/>
                    <a:pt x="13" y="44"/>
                  </a:cubicBezTo>
                  <a:cubicBezTo>
                    <a:pt x="0" y="88"/>
                    <a:pt x="106" y="159"/>
                    <a:pt x="249" y="202"/>
                  </a:cubicBezTo>
                  <a:cubicBezTo>
                    <a:pt x="393" y="246"/>
                    <a:pt x="520" y="245"/>
                    <a:pt x="533" y="20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4"/>
            <p:cNvSpPr>
              <a:spLocks noEditPoints="1"/>
            </p:cNvSpPr>
            <p:nvPr/>
          </p:nvSpPr>
          <p:spPr bwMode="auto">
            <a:xfrm>
              <a:off x="2494" y="1275"/>
              <a:ext cx="4964" cy="2412"/>
            </a:xfrm>
            <a:custGeom>
              <a:avLst/>
              <a:gdLst>
                <a:gd name="T0" fmla="*/ 1104 w 1124"/>
                <a:gd name="T1" fmla="*/ 497 h 546"/>
                <a:gd name="T2" fmla="*/ 883 w 1124"/>
                <a:gd name="T3" fmla="*/ 303 h 546"/>
                <a:gd name="T4" fmla="*/ 589 w 1124"/>
                <a:gd name="T5" fmla="*/ 284 h 546"/>
                <a:gd name="T6" fmla="*/ 810 w 1124"/>
                <a:gd name="T7" fmla="*/ 478 h 546"/>
                <a:gd name="T8" fmla="*/ 1104 w 1124"/>
                <a:gd name="T9" fmla="*/ 497 h 546"/>
                <a:gd name="T10" fmla="*/ 536 w 1124"/>
                <a:gd name="T11" fmla="*/ 262 h 546"/>
                <a:gd name="T12" fmla="*/ 314 w 1124"/>
                <a:gd name="T13" fmla="*/ 68 h 546"/>
                <a:gd name="T14" fmla="*/ 20 w 1124"/>
                <a:gd name="T15" fmla="*/ 48 h 546"/>
                <a:gd name="T16" fmla="*/ 242 w 1124"/>
                <a:gd name="T17" fmla="*/ 243 h 546"/>
                <a:gd name="T18" fmla="*/ 536 w 1124"/>
                <a:gd name="T19" fmla="*/ 26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4" h="546">
                  <a:moveTo>
                    <a:pt x="1104" y="497"/>
                  </a:moveTo>
                  <a:cubicBezTo>
                    <a:pt x="1124" y="449"/>
                    <a:pt x="1025" y="362"/>
                    <a:pt x="883" y="303"/>
                  </a:cubicBezTo>
                  <a:cubicBezTo>
                    <a:pt x="740" y="244"/>
                    <a:pt x="609" y="236"/>
                    <a:pt x="589" y="284"/>
                  </a:cubicBezTo>
                  <a:cubicBezTo>
                    <a:pt x="569" y="332"/>
                    <a:pt x="668" y="419"/>
                    <a:pt x="810" y="478"/>
                  </a:cubicBezTo>
                  <a:cubicBezTo>
                    <a:pt x="953" y="537"/>
                    <a:pt x="1084" y="546"/>
                    <a:pt x="1104" y="497"/>
                  </a:cubicBezTo>
                  <a:close/>
                  <a:moveTo>
                    <a:pt x="536" y="262"/>
                  </a:moveTo>
                  <a:cubicBezTo>
                    <a:pt x="556" y="214"/>
                    <a:pt x="457" y="127"/>
                    <a:pt x="314" y="68"/>
                  </a:cubicBezTo>
                  <a:cubicBezTo>
                    <a:pt x="172" y="9"/>
                    <a:pt x="40" y="0"/>
                    <a:pt x="20" y="48"/>
                  </a:cubicBezTo>
                  <a:cubicBezTo>
                    <a:pt x="0" y="97"/>
                    <a:pt x="100" y="184"/>
                    <a:pt x="242" y="243"/>
                  </a:cubicBezTo>
                  <a:cubicBezTo>
                    <a:pt x="384" y="301"/>
                    <a:pt x="516" y="310"/>
                    <a:pt x="536" y="26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5"/>
            <p:cNvSpPr>
              <a:spLocks noEditPoints="1"/>
            </p:cNvSpPr>
            <p:nvPr/>
          </p:nvSpPr>
          <p:spPr bwMode="auto">
            <a:xfrm>
              <a:off x="2569" y="1033"/>
              <a:ext cx="4814" cy="2896"/>
            </a:xfrm>
            <a:custGeom>
              <a:avLst/>
              <a:gdLst>
                <a:gd name="T0" fmla="*/ 1063 w 1090"/>
                <a:gd name="T1" fmla="*/ 605 h 656"/>
                <a:gd name="T2" fmla="*/ 860 w 1090"/>
                <a:gd name="T3" fmla="*/ 376 h 656"/>
                <a:gd name="T4" fmla="*/ 558 w 1090"/>
                <a:gd name="T5" fmla="*/ 335 h 656"/>
                <a:gd name="T6" fmla="*/ 760 w 1090"/>
                <a:gd name="T7" fmla="*/ 563 h 656"/>
                <a:gd name="T8" fmla="*/ 1063 w 1090"/>
                <a:gd name="T9" fmla="*/ 605 h 656"/>
                <a:gd name="T10" fmla="*/ 533 w 1090"/>
                <a:gd name="T11" fmla="*/ 321 h 656"/>
                <a:gd name="T12" fmla="*/ 330 w 1090"/>
                <a:gd name="T13" fmla="*/ 93 h 656"/>
                <a:gd name="T14" fmla="*/ 28 w 1090"/>
                <a:gd name="T15" fmla="*/ 51 h 656"/>
                <a:gd name="T16" fmla="*/ 230 w 1090"/>
                <a:gd name="T17" fmla="*/ 280 h 656"/>
                <a:gd name="T18" fmla="*/ 533 w 1090"/>
                <a:gd name="T19" fmla="*/ 32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0" h="656">
                  <a:moveTo>
                    <a:pt x="1063" y="605"/>
                  </a:moveTo>
                  <a:cubicBezTo>
                    <a:pt x="1090" y="553"/>
                    <a:pt x="1000" y="451"/>
                    <a:pt x="860" y="376"/>
                  </a:cubicBezTo>
                  <a:cubicBezTo>
                    <a:pt x="721" y="302"/>
                    <a:pt x="585" y="283"/>
                    <a:pt x="558" y="335"/>
                  </a:cubicBezTo>
                  <a:cubicBezTo>
                    <a:pt x="530" y="386"/>
                    <a:pt x="621" y="488"/>
                    <a:pt x="760" y="563"/>
                  </a:cubicBezTo>
                  <a:cubicBezTo>
                    <a:pt x="900" y="637"/>
                    <a:pt x="1035" y="656"/>
                    <a:pt x="1063" y="605"/>
                  </a:cubicBezTo>
                  <a:close/>
                  <a:moveTo>
                    <a:pt x="533" y="321"/>
                  </a:moveTo>
                  <a:cubicBezTo>
                    <a:pt x="560" y="270"/>
                    <a:pt x="470" y="167"/>
                    <a:pt x="330" y="93"/>
                  </a:cubicBezTo>
                  <a:cubicBezTo>
                    <a:pt x="191" y="18"/>
                    <a:pt x="55" y="0"/>
                    <a:pt x="28" y="51"/>
                  </a:cubicBezTo>
                  <a:cubicBezTo>
                    <a:pt x="0" y="103"/>
                    <a:pt x="91" y="205"/>
                    <a:pt x="230" y="280"/>
                  </a:cubicBezTo>
                  <a:cubicBezTo>
                    <a:pt x="370" y="354"/>
                    <a:pt x="505" y="373"/>
                    <a:pt x="533" y="32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6"/>
            <p:cNvSpPr>
              <a:spLocks noEditPoints="1"/>
            </p:cNvSpPr>
            <p:nvPr/>
          </p:nvSpPr>
          <p:spPr bwMode="auto">
            <a:xfrm>
              <a:off x="2661" y="803"/>
              <a:ext cx="4629" cy="3356"/>
            </a:xfrm>
            <a:custGeom>
              <a:avLst/>
              <a:gdLst>
                <a:gd name="T0" fmla="*/ 1012 w 1048"/>
                <a:gd name="T1" fmla="*/ 706 h 760"/>
                <a:gd name="T2" fmla="*/ 834 w 1048"/>
                <a:gd name="T3" fmla="*/ 445 h 760"/>
                <a:gd name="T4" fmla="*/ 524 w 1048"/>
                <a:gd name="T5" fmla="*/ 380 h 760"/>
                <a:gd name="T6" fmla="*/ 703 w 1048"/>
                <a:gd name="T7" fmla="*/ 641 h 760"/>
                <a:gd name="T8" fmla="*/ 1012 w 1048"/>
                <a:gd name="T9" fmla="*/ 706 h 760"/>
                <a:gd name="T10" fmla="*/ 524 w 1048"/>
                <a:gd name="T11" fmla="*/ 380 h 760"/>
                <a:gd name="T12" fmla="*/ 345 w 1048"/>
                <a:gd name="T13" fmla="*/ 119 h 760"/>
                <a:gd name="T14" fmla="*/ 36 w 1048"/>
                <a:gd name="T15" fmla="*/ 54 h 760"/>
                <a:gd name="T16" fmla="*/ 215 w 1048"/>
                <a:gd name="T17" fmla="*/ 314 h 760"/>
                <a:gd name="T18" fmla="*/ 524 w 1048"/>
                <a:gd name="T19" fmla="*/ 38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8" h="760">
                  <a:moveTo>
                    <a:pt x="1012" y="706"/>
                  </a:moveTo>
                  <a:cubicBezTo>
                    <a:pt x="1048" y="652"/>
                    <a:pt x="968" y="536"/>
                    <a:pt x="834" y="445"/>
                  </a:cubicBezTo>
                  <a:cubicBezTo>
                    <a:pt x="699" y="355"/>
                    <a:pt x="560" y="326"/>
                    <a:pt x="524" y="380"/>
                  </a:cubicBezTo>
                  <a:cubicBezTo>
                    <a:pt x="488" y="434"/>
                    <a:pt x="568" y="551"/>
                    <a:pt x="703" y="641"/>
                  </a:cubicBezTo>
                  <a:cubicBezTo>
                    <a:pt x="838" y="731"/>
                    <a:pt x="976" y="760"/>
                    <a:pt x="1012" y="706"/>
                  </a:cubicBezTo>
                  <a:close/>
                  <a:moveTo>
                    <a:pt x="524" y="380"/>
                  </a:moveTo>
                  <a:cubicBezTo>
                    <a:pt x="560" y="326"/>
                    <a:pt x="480" y="209"/>
                    <a:pt x="345" y="119"/>
                  </a:cubicBezTo>
                  <a:cubicBezTo>
                    <a:pt x="211" y="29"/>
                    <a:pt x="72" y="0"/>
                    <a:pt x="36" y="54"/>
                  </a:cubicBezTo>
                  <a:cubicBezTo>
                    <a:pt x="0" y="108"/>
                    <a:pt x="80" y="224"/>
                    <a:pt x="215" y="314"/>
                  </a:cubicBezTo>
                  <a:cubicBezTo>
                    <a:pt x="350" y="404"/>
                    <a:pt x="488" y="434"/>
                    <a:pt x="524" y="38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7"/>
            <p:cNvSpPr>
              <a:spLocks noEditPoints="1"/>
            </p:cNvSpPr>
            <p:nvPr/>
          </p:nvSpPr>
          <p:spPr bwMode="auto">
            <a:xfrm>
              <a:off x="2772" y="591"/>
              <a:ext cx="4408" cy="3776"/>
            </a:xfrm>
            <a:custGeom>
              <a:avLst/>
              <a:gdLst>
                <a:gd name="T0" fmla="*/ 953 w 998"/>
                <a:gd name="T1" fmla="*/ 800 h 855"/>
                <a:gd name="T2" fmla="*/ 802 w 998"/>
                <a:gd name="T3" fmla="*/ 510 h 855"/>
                <a:gd name="T4" fmla="*/ 488 w 998"/>
                <a:gd name="T5" fmla="*/ 419 h 855"/>
                <a:gd name="T6" fmla="*/ 639 w 998"/>
                <a:gd name="T7" fmla="*/ 709 h 855"/>
                <a:gd name="T8" fmla="*/ 953 w 998"/>
                <a:gd name="T9" fmla="*/ 800 h 855"/>
                <a:gd name="T10" fmla="*/ 510 w 998"/>
                <a:gd name="T11" fmla="*/ 437 h 855"/>
                <a:gd name="T12" fmla="*/ 359 w 998"/>
                <a:gd name="T13" fmla="*/ 147 h 855"/>
                <a:gd name="T14" fmla="*/ 45 w 998"/>
                <a:gd name="T15" fmla="*/ 55 h 855"/>
                <a:gd name="T16" fmla="*/ 196 w 998"/>
                <a:gd name="T17" fmla="*/ 346 h 855"/>
                <a:gd name="T18" fmla="*/ 510 w 998"/>
                <a:gd name="T19" fmla="*/ 437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8" h="855">
                  <a:moveTo>
                    <a:pt x="953" y="800"/>
                  </a:moveTo>
                  <a:cubicBezTo>
                    <a:pt x="998" y="746"/>
                    <a:pt x="931" y="616"/>
                    <a:pt x="802" y="510"/>
                  </a:cubicBezTo>
                  <a:cubicBezTo>
                    <a:pt x="674" y="405"/>
                    <a:pt x="533" y="364"/>
                    <a:pt x="488" y="419"/>
                  </a:cubicBezTo>
                  <a:cubicBezTo>
                    <a:pt x="443" y="474"/>
                    <a:pt x="511" y="604"/>
                    <a:pt x="639" y="709"/>
                  </a:cubicBezTo>
                  <a:cubicBezTo>
                    <a:pt x="767" y="815"/>
                    <a:pt x="908" y="855"/>
                    <a:pt x="953" y="800"/>
                  </a:cubicBezTo>
                  <a:close/>
                  <a:moveTo>
                    <a:pt x="510" y="437"/>
                  </a:moveTo>
                  <a:cubicBezTo>
                    <a:pt x="555" y="382"/>
                    <a:pt x="488" y="252"/>
                    <a:pt x="359" y="147"/>
                  </a:cubicBezTo>
                  <a:cubicBezTo>
                    <a:pt x="231" y="41"/>
                    <a:pt x="90" y="0"/>
                    <a:pt x="45" y="55"/>
                  </a:cubicBezTo>
                  <a:cubicBezTo>
                    <a:pt x="0" y="110"/>
                    <a:pt x="68" y="240"/>
                    <a:pt x="196" y="346"/>
                  </a:cubicBezTo>
                  <a:cubicBezTo>
                    <a:pt x="324" y="451"/>
                    <a:pt x="465" y="492"/>
                    <a:pt x="510" y="43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"/>
            <p:cNvSpPr>
              <a:spLocks noEditPoints="1"/>
            </p:cNvSpPr>
            <p:nvPr/>
          </p:nvSpPr>
          <p:spPr bwMode="auto">
            <a:xfrm>
              <a:off x="2900" y="406"/>
              <a:ext cx="4152" cy="4151"/>
            </a:xfrm>
            <a:custGeom>
              <a:avLst/>
              <a:gdLst>
                <a:gd name="T0" fmla="*/ 886 w 940"/>
                <a:gd name="T1" fmla="*/ 885 h 940"/>
                <a:gd name="T2" fmla="*/ 767 w 940"/>
                <a:gd name="T3" fmla="*/ 568 h 940"/>
                <a:gd name="T4" fmla="*/ 450 w 940"/>
                <a:gd name="T5" fmla="*/ 450 h 940"/>
                <a:gd name="T6" fmla="*/ 569 w 940"/>
                <a:gd name="T7" fmla="*/ 767 h 940"/>
                <a:gd name="T8" fmla="*/ 886 w 940"/>
                <a:gd name="T9" fmla="*/ 885 h 940"/>
                <a:gd name="T10" fmla="*/ 490 w 940"/>
                <a:gd name="T11" fmla="*/ 490 h 940"/>
                <a:gd name="T12" fmla="*/ 372 w 940"/>
                <a:gd name="T13" fmla="*/ 173 h 940"/>
                <a:gd name="T14" fmla="*/ 55 w 940"/>
                <a:gd name="T15" fmla="*/ 55 h 940"/>
                <a:gd name="T16" fmla="*/ 173 w 940"/>
                <a:gd name="T17" fmla="*/ 371 h 940"/>
                <a:gd name="T18" fmla="*/ 490 w 940"/>
                <a:gd name="T19" fmla="*/ 49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0" h="940">
                  <a:moveTo>
                    <a:pt x="886" y="885"/>
                  </a:moveTo>
                  <a:cubicBezTo>
                    <a:pt x="940" y="831"/>
                    <a:pt x="887" y="689"/>
                    <a:pt x="767" y="568"/>
                  </a:cubicBezTo>
                  <a:cubicBezTo>
                    <a:pt x="647" y="448"/>
                    <a:pt x="505" y="395"/>
                    <a:pt x="450" y="450"/>
                  </a:cubicBezTo>
                  <a:cubicBezTo>
                    <a:pt x="396" y="505"/>
                    <a:pt x="449" y="647"/>
                    <a:pt x="569" y="767"/>
                  </a:cubicBezTo>
                  <a:cubicBezTo>
                    <a:pt x="689" y="887"/>
                    <a:pt x="831" y="940"/>
                    <a:pt x="886" y="885"/>
                  </a:cubicBezTo>
                  <a:close/>
                  <a:moveTo>
                    <a:pt x="490" y="490"/>
                  </a:moveTo>
                  <a:cubicBezTo>
                    <a:pt x="545" y="435"/>
                    <a:pt x="492" y="293"/>
                    <a:pt x="372" y="173"/>
                  </a:cubicBezTo>
                  <a:cubicBezTo>
                    <a:pt x="251" y="53"/>
                    <a:pt x="110" y="0"/>
                    <a:pt x="55" y="55"/>
                  </a:cubicBezTo>
                  <a:cubicBezTo>
                    <a:pt x="0" y="109"/>
                    <a:pt x="53" y="251"/>
                    <a:pt x="173" y="371"/>
                  </a:cubicBezTo>
                  <a:cubicBezTo>
                    <a:pt x="294" y="492"/>
                    <a:pt x="436" y="545"/>
                    <a:pt x="490" y="49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"/>
            <p:cNvSpPr>
              <a:spLocks noEditPoints="1"/>
            </p:cNvSpPr>
            <p:nvPr/>
          </p:nvSpPr>
          <p:spPr bwMode="auto">
            <a:xfrm>
              <a:off x="3046" y="238"/>
              <a:ext cx="3864" cy="4482"/>
            </a:xfrm>
            <a:custGeom>
              <a:avLst/>
              <a:gdLst>
                <a:gd name="T0" fmla="*/ 810 w 875"/>
                <a:gd name="T1" fmla="*/ 962 h 1015"/>
                <a:gd name="T2" fmla="*/ 727 w 875"/>
                <a:gd name="T3" fmla="*/ 622 h 1015"/>
                <a:gd name="T4" fmla="*/ 410 w 875"/>
                <a:gd name="T5" fmla="*/ 475 h 1015"/>
                <a:gd name="T6" fmla="*/ 493 w 875"/>
                <a:gd name="T7" fmla="*/ 815 h 1015"/>
                <a:gd name="T8" fmla="*/ 810 w 875"/>
                <a:gd name="T9" fmla="*/ 962 h 1015"/>
                <a:gd name="T10" fmla="*/ 464 w 875"/>
                <a:gd name="T11" fmla="*/ 541 h 1015"/>
                <a:gd name="T12" fmla="*/ 382 w 875"/>
                <a:gd name="T13" fmla="*/ 201 h 1015"/>
                <a:gd name="T14" fmla="*/ 64 w 875"/>
                <a:gd name="T15" fmla="*/ 54 h 1015"/>
                <a:gd name="T16" fmla="*/ 147 w 875"/>
                <a:gd name="T17" fmla="*/ 393 h 1015"/>
                <a:gd name="T18" fmla="*/ 464 w 875"/>
                <a:gd name="T19" fmla="*/ 541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1015">
                  <a:moveTo>
                    <a:pt x="810" y="962"/>
                  </a:moveTo>
                  <a:cubicBezTo>
                    <a:pt x="875" y="909"/>
                    <a:pt x="838" y="757"/>
                    <a:pt x="727" y="622"/>
                  </a:cubicBezTo>
                  <a:cubicBezTo>
                    <a:pt x="617" y="488"/>
                    <a:pt x="475" y="422"/>
                    <a:pt x="410" y="475"/>
                  </a:cubicBezTo>
                  <a:cubicBezTo>
                    <a:pt x="346" y="528"/>
                    <a:pt x="383" y="680"/>
                    <a:pt x="493" y="815"/>
                  </a:cubicBezTo>
                  <a:cubicBezTo>
                    <a:pt x="603" y="949"/>
                    <a:pt x="745" y="1015"/>
                    <a:pt x="810" y="962"/>
                  </a:cubicBezTo>
                  <a:close/>
                  <a:moveTo>
                    <a:pt x="464" y="541"/>
                  </a:moveTo>
                  <a:cubicBezTo>
                    <a:pt x="529" y="488"/>
                    <a:pt x="492" y="336"/>
                    <a:pt x="382" y="201"/>
                  </a:cubicBezTo>
                  <a:cubicBezTo>
                    <a:pt x="271" y="67"/>
                    <a:pt x="129" y="0"/>
                    <a:pt x="64" y="54"/>
                  </a:cubicBezTo>
                  <a:cubicBezTo>
                    <a:pt x="0" y="107"/>
                    <a:pt x="37" y="259"/>
                    <a:pt x="147" y="393"/>
                  </a:cubicBezTo>
                  <a:cubicBezTo>
                    <a:pt x="258" y="528"/>
                    <a:pt x="400" y="594"/>
                    <a:pt x="464" y="54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"/>
            <p:cNvSpPr>
              <a:spLocks noEditPoints="1"/>
            </p:cNvSpPr>
            <p:nvPr/>
          </p:nvSpPr>
          <p:spPr bwMode="auto">
            <a:xfrm>
              <a:off x="3205" y="101"/>
              <a:ext cx="3546" cy="4760"/>
            </a:xfrm>
            <a:custGeom>
              <a:avLst/>
              <a:gdLst>
                <a:gd name="T0" fmla="*/ 728 w 803"/>
                <a:gd name="T1" fmla="*/ 1028 h 1078"/>
                <a:gd name="T2" fmla="*/ 684 w 803"/>
                <a:gd name="T3" fmla="*/ 669 h 1078"/>
                <a:gd name="T4" fmla="*/ 370 w 803"/>
                <a:gd name="T5" fmla="*/ 492 h 1078"/>
                <a:gd name="T6" fmla="*/ 413 w 803"/>
                <a:gd name="T7" fmla="*/ 850 h 1078"/>
                <a:gd name="T8" fmla="*/ 728 w 803"/>
                <a:gd name="T9" fmla="*/ 1028 h 1078"/>
                <a:gd name="T10" fmla="*/ 433 w 803"/>
                <a:gd name="T11" fmla="*/ 586 h 1078"/>
                <a:gd name="T12" fmla="*/ 389 w 803"/>
                <a:gd name="T13" fmla="*/ 228 h 1078"/>
                <a:gd name="T14" fmla="*/ 75 w 803"/>
                <a:gd name="T15" fmla="*/ 50 h 1078"/>
                <a:gd name="T16" fmla="*/ 118 w 803"/>
                <a:gd name="T17" fmla="*/ 409 h 1078"/>
                <a:gd name="T18" fmla="*/ 433 w 803"/>
                <a:gd name="T19" fmla="*/ 586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3" h="1078">
                  <a:moveTo>
                    <a:pt x="728" y="1028"/>
                  </a:moveTo>
                  <a:cubicBezTo>
                    <a:pt x="803" y="978"/>
                    <a:pt x="783" y="817"/>
                    <a:pt x="684" y="669"/>
                  </a:cubicBezTo>
                  <a:cubicBezTo>
                    <a:pt x="586" y="521"/>
                    <a:pt x="445" y="442"/>
                    <a:pt x="370" y="492"/>
                  </a:cubicBezTo>
                  <a:cubicBezTo>
                    <a:pt x="295" y="542"/>
                    <a:pt x="314" y="702"/>
                    <a:pt x="413" y="850"/>
                  </a:cubicBezTo>
                  <a:cubicBezTo>
                    <a:pt x="512" y="998"/>
                    <a:pt x="653" y="1078"/>
                    <a:pt x="728" y="1028"/>
                  </a:cubicBezTo>
                  <a:close/>
                  <a:moveTo>
                    <a:pt x="433" y="586"/>
                  </a:moveTo>
                  <a:cubicBezTo>
                    <a:pt x="508" y="536"/>
                    <a:pt x="488" y="376"/>
                    <a:pt x="389" y="228"/>
                  </a:cubicBezTo>
                  <a:cubicBezTo>
                    <a:pt x="290" y="79"/>
                    <a:pt x="149" y="0"/>
                    <a:pt x="75" y="50"/>
                  </a:cubicBezTo>
                  <a:cubicBezTo>
                    <a:pt x="0" y="100"/>
                    <a:pt x="19" y="261"/>
                    <a:pt x="118" y="409"/>
                  </a:cubicBezTo>
                  <a:cubicBezTo>
                    <a:pt x="217" y="557"/>
                    <a:pt x="358" y="636"/>
                    <a:pt x="433" y="58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1"/>
            <p:cNvSpPr>
              <a:spLocks noEditPoints="1"/>
            </p:cNvSpPr>
            <p:nvPr/>
          </p:nvSpPr>
          <p:spPr bwMode="auto">
            <a:xfrm>
              <a:off x="3377" y="-10"/>
              <a:ext cx="3202" cy="4982"/>
            </a:xfrm>
            <a:custGeom>
              <a:avLst/>
              <a:gdLst>
                <a:gd name="T0" fmla="*/ 640 w 725"/>
                <a:gd name="T1" fmla="*/ 1083 h 1128"/>
                <a:gd name="T2" fmla="*/ 638 w 725"/>
                <a:gd name="T3" fmla="*/ 710 h 1128"/>
                <a:gd name="T4" fmla="*/ 329 w 725"/>
                <a:gd name="T5" fmla="*/ 501 h 1128"/>
                <a:gd name="T6" fmla="*/ 330 w 725"/>
                <a:gd name="T7" fmla="*/ 874 h 1128"/>
                <a:gd name="T8" fmla="*/ 640 w 725"/>
                <a:gd name="T9" fmla="*/ 1083 h 1128"/>
                <a:gd name="T10" fmla="*/ 396 w 725"/>
                <a:gd name="T11" fmla="*/ 627 h 1128"/>
                <a:gd name="T12" fmla="*/ 394 w 725"/>
                <a:gd name="T13" fmla="*/ 254 h 1128"/>
                <a:gd name="T14" fmla="*/ 85 w 725"/>
                <a:gd name="T15" fmla="*/ 45 h 1128"/>
                <a:gd name="T16" fmla="*/ 86 w 725"/>
                <a:gd name="T17" fmla="*/ 418 h 1128"/>
                <a:gd name="T18" fmla="*/ 396 w 725"/>
                <a:gd name="T19" fmla="*/ 627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5" h="1128">
                  <a:moveTo>
                    <a:pt x="640" y="1083"/>
                  </a:moveTo>
                  <a:cubicBezTo>
                    <a:pt x="725" y="1037"/>
                    <a:pt x="724" y="870"/>
                    <a:pt x="638" y="710"/>
                  </a:cubicBezTo>
                  <a:cubicBezTo>
                    <a:pt x="552" y="549"/>
                    <a:pt x="414" y="456"/>
                    <a:pt x="329" y="501"/>
                  </a:cubicBezTo>
                  <a:cubicBezTo>
                    <a:pt x="244" y="547"/>
                    <a:pt x="245" y="714"/>
                    <a:pt x="330" y="874"/>
                  </a:cubicBezTo>
                  <a:cubicBezTo>
                    <a:pt x="416" y="1035"/>
                    <a:pt x="555" y="1128"/>
                    <a:pt x="640" y="1083"/>
                  </a:cubicBezTo>
                  <a:close/>
                  <a:moveTo>
                    <a:pt x="396" y="627"/>
                  </a:moveTo>
                  <a:cubicBezTo>
                    <a:pt x="481" y="581"/>
                    <a:pt x="480" y="414"/>
                    <a:pt x="394" y="254"/>
                  </a:cubicBezTo>
                  <a:cubicBezTo>
                    <a:pt x="308" y="93"/>
                    <a:pt x="170" y="0"/>
                    <a:pt x="85" y="45"/>
                  </a:cubicBezTo>
                  <a:cubicBezTo>
                    <a:pt x="0" y="91"/>
                    <a:pt x="1" y="258"/>
                    <a:pt x="86" y="418"/>
                  </a:cubicBezTo>
                  <a:cubicBezTo>
                    <a:pt x="172" y="579"/>
                    <a:pt x="311" y="672"/>
                    <a:pt x="396" y="62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2"/>
            <p:cNvSpPr>
              <a:spLocks noEditPoints="1"/>
            </p:cNvSpPr>
            <p:nvPr/>
          </p:nvSpPr>
          <p:spPr bwMode="auto">
            <a:xfrm>
              <a:off x="3478" y="-93"/>
              <a:ext cx="2999" cy="5149"/>
            </a:xfrm>
            <a:custGeom>
              <a:avLst/>
              <a:gdLst>
                <a:gd name="T0" fmla="*/ 565 w 679"/>
                <a:gd name="T1" fmla="*/ 1127 h 1166"/>
                <a:gd name="T2" fmla="*/ 607 w 679"/>
                <a:gd name="T3" fmla="*/ 744 h 1166"/>
                <a:gd name="T4" fmla="*/ 307 w 679"/>
                <a:gd name="T5" fmla="*/ 504 h 1166"/>
                <a:gd name="T6" fmla="*/ 264 w 679"/>
                <a:gd name="T7" fmla="*/ 887 h 1166"/>
                <a:gd name="T8" fmla="*/ 565 w 679"/>
                <a:gd name="T9" fmla="*/ 1127 h 1166"/>
                <a:gd name="T10" fmla="*/ 372 w 679"/>
                <a:gd name="T11" fmla="*/ 662 h 1166"/>
                <a:gd name="T12" fmla="*/ 415 w 679"/>
                <a:gd name="T13" fmla="*/ 279 h 1166"/>
                <a:gd name="T14" fmla="*/ 114 w 679"/>
                <a:gd name="T15" fmla="*/ 39 h 1166"/>
                <a:gd name="T16" fmla="*/ 71 w 679"/>
                <a:gd name="T17" fmla="*/ 422 h 1166"/>
                <a:gd name="T18" fmla="*/ 372 w 679"/>
                <a:gd name="T19" fmla="*/ 66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9" h="1166">
                  <a:moveTo>
                    <a:pt x="565" y="1127"/>
                  </a:moveTo>
                  <a:cubicBezTo>
                    <a:pt x="659" y="1087"/>
                    <a:pt x="679" y="916"/>
                    <a:pt x="607" y="744"/>
                  </a:cubicBezTo>
                  <a:cubicBezTo>
                    <a:pt x="536" y="572"/>
                    <a:pt x="402" y="465"/>
                    <a:pt x="307" y="504"/>
                  </a:cubicBezTo>
                  <a:cubicBezTo>
                    <a:pt x="212" y="543"/>
                    <a:pt x="193" y="715"/>
                    <a:pt x="264" y="887"/>
                  </a:cubicBezTo>
                  <a:cubicBezTo>
                    <a:pt x="335" y="1058"/>
                    <a:pt x="470" y="1166"/>
                    <a:pt x="565" y="1127"/>
                  </a:cubicBezTo>
                  <a:close/>
                  <a:moveTo>
                    <a:pt x="372" y="662"/>
                  </a:moveTo>
                  <a:cubicBezTo>
                    <a:pt x="467" y="622"/>
                    <a:pt x="486" y="451"/>
                    <a:pt x="415" y="279"/>
                  </a:cubicBezTo>
                  <a:cubicBezTo>
                    <a:pt x="344" y="107"/>
                    <a:pt x="209" y="0"/>
                    <a:pt x="114" y="39"/>
                  </a:cubicBezTo>
                  <a:cubicBezTo>
                    <a:pt x="19" y="79"/>
                    <a:pt x="0" y="250"/>
                    <a:pt x="71" y="422"/>
                  </a:cubicBezTo>
                  <a:cubicBezTo>
                    <a:pt x="142" y="593"/>
                    <a:pt x="277" y="701"/>
                    <a:pt x="372" y="66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>
              <a:spLocks noEditPoints="1"/>
            </p:cNvSpPr>
            <p:nvPr/>
          </p:nvSpPr>
          <p:spPr bwMode="auto">
            <a:xfrm>
              <a:off x="3584" y="-146"/>
              <a:ext cx="2783" cy="5255"/>
            </a:xfrm>
            <a:custGeom>
              <a:avLst/>
              <a:gdLst>
                <a:gd name="T0" fmla="*/ 486 w 630"/>
                <a:gd name="T1" fmla="*/ 1158 h 1190"/>
                <a:gd name="T2" fmla="*/ 575 w 630"/>
                <a:gd name="T3" fmla="*/ 772 h 1190"/>
                <a:gd name="T4" fmla="*/ 286 w 630"/>
                <a:gd name="T5" fmla="*/ 500 h 1190"/>
                <a:gd name="T6" fmla="*/ 197 w 630"/>
                <a:gd name="T7" fmla="*/ 886 h 1190"/>
                <a:gd name="T8" fmla="*/ 486 w 630"/>
                <a:gd name="T9" fmla="*/ 1158 h 1190"/>
                <a:gd name="T10" fmla="*/ 344 w 630"/>
                <a:gd name="T11" fmla="*/ 690 h 1190"/>
                <a:gd name="T12" fmla="*/ 433 w 630"/>
                <a:gd name="T13" fmla="*/ 304 h 1190"/>
                <a:gd name="T14" fmla="*/ 144 w 630"/>
                <a:gd name="T15" fmla="*/ 32 h 1190"/>
                <a:gd name="T16" fmla="*/ 55 w 630"/>
                <a:gd name="T17" fmla="*/ 418 h 1190"/>
                <a:gd name="T18" fmla="*/ 344 w 630"/>
                <a:gd name="T19" fmla="*/ 69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0" h="1190">
                  <a:moveTo>
                    <a:pt x="486" y="1158"/>
                  </a:moveTo>
                  <a:cubicBezTo>
                    <a:pt x="590" y="1127"/>
                    <a:pt x="630" y="954"/>
                    <a:pt x="575" y="772"/>
                  </a:cubicBezTo>
                  <a:cubicBezTo>
                    <a:pt x="520" y="590"/>
                    <a:pt x="391" y="468"/>
                    <a:pt x="286" y="500"/>
                  </a:cubicBezTo>
                  <a:cubicBezTo>
                    <a:pt x="182" y="531"/>
                    <a:pt x="142" y="704"/>
                    <a:pt x="197" y="886"/>
                  </a:cubicBezTo>
                  <a:cubicBezTo>
                    <a:pt x="253" y="1068"/>
                    <a:pt x="382" y="1190"/>
                    <a:pt x="486" y="1158"/>
                  </a:cubicBezTo>
                  <a:close/>
                  <a:moveTo>
                    <a:pt x="344" y="690"/>
                  </a:moveTo>
                  <a:cubicBezTo>
                    <a:pt x="448" y="659"/>
                    <a:pt x="488" y="485"/>
                    <a:pt x="433" y="304"/>
                  </a:cubicBezTo>
                  <a:cubicBezTo>
                    <a:pt x="378" y="122"/>
                    <a:pt x="249" y="0"/>
                    <a:pt x="144" y="32"/>
                  </a:cubicBezTo>
                  <a:cubicBezTo>
                    <a:pt x="40" y="63"/>
                    <a:pt x="0" y="236"/>
                    <a:pt x="55" y="418"/>
                  </a:cubicBezTo>
                  <a:cubicBezTo>
                    <a:pt x="111" y="600"/>
                    <a:pt x="240" y="722"/>
                    <a:pt x="344" y="69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>
              <a:spLocks noEditPoints="1"/>
            </p:cNvSpPr>
            <p:nvPr/>
          </p:nvSpPr>
          <p:spPr bwMode="auto">
            <a:xfrm>
              <a:off x="3699" y="-169"/>
              <a:ext cx="2553" cy="5300"/>
            </a:xfrm>
            <a:custGeom>
              <a:avLst/>
              <a:gdLst>
                <a:gd name="T0" fmla="*/ 404 w 578"/>
                <a:gd name="T1" fmla="*/ 1178 h 1200"/>
                <a:gd name="T2" fmla="*/ 540 w 578"/>
                <a:gd name="T3" fmla="*/ 792 h 1200"/>
                <a:gd name="T4" fmla="*/ 267 w 578"/>
                <a:gd name="T5" fmla="*/ 488 h 1200"/>
                <a:gd name="T6" fmla="*/ 131 w 578"/>
                <a:gd name="T7" fmla="*/ 874 h 1200"/>
                <a:gd name="T8" fmla="*/ 404 w 578"/>
                <a:gd name="T9" fmla="*/ 1178 h 1200"/>
                <a:gd name="T10" fmla="*/ 311 w 578"/>
                <a:gd name="T11" fmla="*/ 711 h 1200"/>
                <a:gd name="T12" fmla="*/ 448 w 578"/>
                <a:gd name="T13" fmla="*/ 326 h 1200"/>
                <a:gd name="T14" fmla="*/ 174 w 578"/>
                <a:gd name="T15" fmla="*/ 22 h 1200"/>
                <a:gd name="T16" fmla="*/ 38 w 578"/>
                <a:gd name="T17" fmla="*/ 408 h 1200"/>
                <a:gd name="T18" fmla="*/ 311 w 578"/>
                <a:gd name="T19" fmla="*/ 71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8" h="1200">
                  <a:moveTo>
                    <a:pt x="404" y="1178"/>
                  </a:moveTo>
                  <a:cubicBezTo>
                    <a:pt x="517" y="1155"/>
                    <a:pt x="578" y="983"/>
                    <a:pt x="540" y="792"/>
                  </a:cubicBezTo>
                  <a:cubicBezTo>
                    <a:pt x="503" y="602"/>
                    <a:pt x="380" y="466"/>
                    <a:pt x="267" y="488"/>
                  </a:cubicBezTo>
                  <a:cubicBezTo>
                    <a:pt x="154" y="511"/>
                    <a:pt x="93" y="683"/>
                    <a:pt x="131" y="874"/>
                  </a:cubicBezTo>
                  <a:cubicBezTo>
                    <a:pt x="169" y="1064"/>
                    <a:pt x="291" y="1200"/>
                    <a:pt x="404" y="1178"/>
                  </a:cubicBezTo>
                  <a:close/>
                  <a:moveTo>
                    <a:pt x="311" y="711"/>
                  </a:moveTo>
                  <a:cubicBezTo>
                    <a:pt x="425" y="689"/>
                    <a:pt x="486" y="516"/>
                    <a:pt x="448" y="326"/>
                  </a:cubicBezTo>
                  <a:cubicBezTo>
                    <a:pt x="410" y="136"/>
                    <a:pt x="287" y="0"/>
                    <a:pt x="174" y="22"/>
                  </a:cubicBezTo>
                  <a:cubicBezTo>
                    <a:pt x="61" y="45"/>
                    <a:pt x="0" y="217"/>
                    <a:pt x="38" y="408"/>
                  </a:cubicBezTo>
                  <a:cubicBezTo>
                    <a:pt x="76" y="598"/>
                    <a:pt x="198" y="734"/>
                    <a:pt x="311" y="71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>
              <a:spLocks noEditPoints="1"/>
            </p:cNvSpPr>
            <p:nvPr/>
          </p:nvSpPr>
          <p:spPr bwMode="auto">
            <a:xfrm>
              <a:off x="3823" y="-160"/>
              <a:ext cx="2305" cy="5282"/>
            </a:xfrm>
            <a:custGeom>
              <a:avLst/>
              <a:gdLst>
                <a:gd name="T0" fmla="*/ 319 w 522"/>
                <a:gd name="T1" fmla="*/ 1184 h 1196"/>
                <a:gd name="T2" fmla="*/ 503 w 522"/>
                <a:gd name="T3" fmla="*/ 806 h 1196"/>
                <a:gd name="T4" fmla="*/ 249 w 522"/>
                <a:gd name="T5" fmla="*/ 471 h 1196"/>
                <a:gd name="T6" fmla="*/ 65 w 522"/>
                <a:gd name="T7" fmla="*/ 849 h 1196"/>
                <a:gd name="T8" fmla="*/ 319 w 522"/>
                <a:gd name="T9" fmla="*/ 1184 h 1196"/>
                <a:gd name="T10" fmla="*/ 274 w 522"/>
                <a:gd name="T11" fmla="*/ 725 h 1196"/>
                <a:gd name="T12" fmla="*/ 458 w 522"/>
                <a:gd name="T13" fmla="*/ 347 h 1196"/>
                <a:gd name="T14" fmla="*/ 204 w 522"/>
                <a:gd name="T15" fmla="*/ 12 h 1196"/>
                <a:gd name="T16" fmla="*/ 20 w 522"/>
                <a:gd name="T17" fmla="*/ 390 h 1196"/>
                <a:gd name="T18" fmla="*/ 274 w 522"/>
                <a:gd name="T19" fmla="*/ 725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2" h="1196">
                  <a:moveTo>
                    <a:pt x="319" y="1184"/>
                  </a:moveTo>
                  <a:cubicBezTo>
                    <a:pt x="440" y="1172"/>
                    <a:pt x="522" y="1003"/>
                    <a:pt x="503" y="806"/>
                  </a:cubicBezTo>
                  <a:cubicBezTo>
                    <a:pt x="484" y="609"/>
                    <a:pt x="370" y="459"/>
                    <a:pt x="249" y="471"/>
                  </a:cubicBezTo>
                  <a:cubicBezTo>
                    <a:pt x="128" y="483"/>
                    <a:pt x="45" y="652"/>
                    <a:pt x="65" y="849"/>
                  </a:cubicBezTo>
                  <a:cubicBezTo>
                    <a:pt x="84" y="1046"/>
                    <a:pt x="198" y="1196"/>
                    <a:pt x="319" y="1184"/>
                  </a:cubicBezTo>
                  <a:close/>
                  <a:moveTo>
                    <a:pt x="274" y="725"/>
                  </a:moveTo>
                  <a:cubicBezTo>
                    <a:pt x="395" y="713"/>
                    <a:pt x="477" y="544"/>
                    <a:pt x="458" y="347"/>
                  </a:cubicBezTo>
                  <a:cubicBezTo>
                    <a:pt x="438" y="150"/>
                    <a:pt x="325" y="0"/>
                    <a:pt x="204" y="12"/>
                  </a:cubicBezTo>
                  <a:cubicBezTo>
                    <a:pt x="83" y="23"/>
                    <a:pt x="0" y="193"/>
                    <a:pt x="20" y="390"/>
                  </a:cubicBezTo>
                  <a:cubicBezTo>
                    <a:pt x="39" y="587"/>
                    <a:pt x="153" y="737"/>
                    <a:pt x="274" y="72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>
              <a:spLocks noEditPoints="1"/>
            </p:cNvSpPr>
            <p:nvPr/>
          </p:nvSpPr>
          <p:spPr bwMode="auto">
            <a:xfrm>
              <a:off x="3955" y="-124"/>
              <a:ext cx="2045" cy="5206"/>
            </a:xfrm>
            <a:custGeom>
              <a:avLst/>
              <a:gdLst>
                <a:gd name="T0" fmla="*/ 231 w 463"/>
                <a:gd name="T1" fmla="*/ 1179 h 1179"/>
                <a:gd name="T2" fmla="*/ 463 w 463"/>
                <a:gd name="T3" fmla="*/ 814 h 1179"/>
                <a:gd name="T4" fmla="*/ 231 w 463"/>
                <a:gd name="T5" fmla="*/ 448 h 1179"/>
                <a:gd name="T6" fmla="*/ 0 w 463"/>
                <a:gd name="T7" fmla="*/ 814 h 1179"/>
                <a:gd name="T8" fmla="*/ 231 w 463"/>
                <a:gd name="T9" fmla="*/ 1179 h 1179"/>
                <a:gd name="T10" fmla="*/ 231 w 463"/>
                <a:gd name="T11" fmla="*/ 732 h 1179"/>
                <a:gd name="T12" fmla="*/ 463 w 463"/>
                <a:gd name="T13" fmla="*/ 366 h 1179"/>
                <a:gd name="T14" fmla="*/ 231 w 463"/>
                <a:gd name="T15" fmla="*/ 0 h 1179"/>
                <a:gd name="T16" fmla="*/ 0 w 463"/>
                <a:gd name="T17" fmla="*/ 366 h 1179"/>
                <a:gd name="T18" fmla="*/ 231 w 463"/>
                <a:gd name="T19" fmla="*/ 73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3" h="1179">
                  <a:moveTo>
                    <a:pt x="231" y="1179"/>
                  </a:moveTo>
                  <a:cubicBezTo>
                    <a:pt x="359" y="1179"/>
                    <a:pt x="463" y="1016"/>
                    <a:pt x="463" y="814"/>
                  </a:cubicBezTo>
                  <a:cubicBezTo>
                    <a:pt x="463" y="612"/>
                    <a:pt x="359" y="448"/>
                    <a:pt x="231" y="448"/>
                  </a:cubicBezTo>
                  <a:cubicBezTo>
                    <a:pt x="103" y="448"/>
                    <a:pt x="0" y="612"/>
                    <a:pt x="0" y="814"/>
                  </a:cubicBezTo>
                  <a:cubicBezTo>
                    <a:pt x="0" y="1016"/>
                    <a:pt x="103" y="1179"/>
                    <a:pt x="231" y="1179"/>
                  </a:cubicBezTo>
                  <a:close/>
                  <a:moveTo>
                    <a:pt x="231" y="732"/>
                  </a:moveTo>
                  <a:cubicBezTo>
                    <a:pt x="359" y="732"/>
                    <a:pt x="463" y="568"/>
                    <a:pt x="463" y="366"/>
                  </a:cubicBezTo>
                  <a:cubicBezTo>
                    <a:pt x="463" y="164"/>
                    <a:pt x="359" y="0"/>
                    <a:pt x="231" y="0"/>
                  </a:cubicBezTo>
                  <a:cubicBezTo>
                    <a:pt x="103" y="0"/>
                    <a:pt x="0" y="164"/>
                    <a:pt x="0" y="366"/>
                  </a:cubicBezTo>
                  <a:cubicBezTo>
                    <a:pt x="0" y="568"/>
                    <a:pt x="103" y="732"/>
                    <a:pt x="231" y="73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7"/>
            <p:cNvSpPr>
              <a:spLocks noEditPoints="1"/>
            </p:cNvSpPr>
            <p:nvPr/>
          </p:nvSpPr>
          <p:spPr bwMode="auto">
            <a:xfrm>
              <a:off x="3726" y="-169"/>
              <a:ext cx="2504" cy="5300"/>
            </a:xfrm>
            <a:custGeom>
              <a:avLst/>
              <a:gdLst>
                <a:gd name="T0" fmla="*/ 225 w 567"/>
                <a:gd name="T1" fmla="*/ 1187 h 1200"/>
                <a:gd name="T2" fmla="*/ 504 w 567"/>
                <a:gd name="T3" fmla="*/ 839 h 1200"/>
                <a:gd name="T4" fmla="*/ 299 w 567"/>
                <a:gd name="T5" fmla="*/ 444 h 1200"/>
                <a:gd name="T6" fmla="*/ 20 w 567"/>
                <a:gd name="T7" fmla="*/ 792 h 1200"/>
                <a:gd name="T8" fmla="*/ 225 w 567"/>
                <a:gd name="T9" fmla="*/ 1187 h 1200"/>
                <a:gd name="T10" fmla="*/ 268 w 567"/>
                <a:gd name="T11" fmla="*/ 756 h 1200"/>
                <a:gd name="T12" fmla="*/ 546 w 567"/>
                <a:gd name="T13" fmla="*/ 408 h 1200"/>
                <a:gd name="T14" fmla="*/ 341 w 567"/>
                <a:gd name="T15" fmla="*/ 13 h 1200"/>
                <a:gd name="T16" fmla="*/ 63 w 567"/>
                <a:gd name="T17" fmla="*/ 360 h 1200"/>
                <a:gd name="T18" fmla="*/ 268 w 567"/>
                <a:gd name="T19" fmla="*/ 75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7" h="1200">
                  <a:moveTo>
                    <a:pt x="225" y="1187"/>
                  </a:moveTo>
                  <a:cubicBezTo>
                    <a:pt x="359" y="1200"/>
                    <a:pt x="484" y="1044"/>
                    <a:pt x="504" y="839"/>
                  </a:cubicBezTo>
                  <a:cubicBezTo>
                    <a:pt x="524" y="634"/>
                    <a:pt x="432" y="457"/>
                    <a:pt x="299" y="444"/>
                  </a:cubicBezTo>
                  <a:cubicBezTo>
                    <a:pt x="165" y="431"/>
                    <a:pt x="40" y="587"/>
                    <a:pt x="20" y="792"/>
                  </a:cubicBezTo>
                  <a:cubicBezTo>
                    <a:pt x="0" y="997"/>
                    <a:pt x="92" y="1174"/>
                    <a:pt x="225" y="1187"/>
                  </a:cubicBezTo>
                  <a:close/>
                  <a:moveTo>
                    <a:pt x="268" y="756"/>
                  </a:moveTo>
                  <a:cubicBezTo>
                    <a:pt x="402" y="769"/>
                    <a:pt x="526" y="613"/>
                    <a:pt x="546" y="408"/>
                  </a:cubicBezTo>
                  <a:cubicBezTo>
                    <a:pt x="567" y="203"/>
                    <a:pt x="475" y="26"/>
                    <a:pt x="341" y="13"/>
                  </a:cubicBezTo>
                  <a:cubicBezTo>
                    <a:pt x="208" y="0"/>
                    <a:pt x="83" y="155"/>
                    <a:pt x="63" y="360"/>
                  </a:cubicBezTo>
                  <a:cubicBezTo>
                    <a:pt x="42" y="565"/>
                    <a:pt x="134" y="742"/>
                    <a:pt x="268" y="75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8"/>
            <p:cNvSpPr>
              <a:spLocks noEditPoints="1"/>
            </p:cNvSpPr>
            <p:nvPr/>
          </p:nvSpPr>
          <p:spPr bwMode="auto">
            <a:xfrm>
              <a:off x="3514" y="-195"/>
              <a:ext cx="2928" cy="5352"/>
            </a:xfrm>
            <a:custGeom>
              <a:avLst/>
              <a:gdLst>
                <a:gd name="T0" fmla="*/ 216 w 663"/>
                <a:gd name="T1" fmla="*/ 1185 h 1212"/>
                <a:gd name="T2" fmla="*/ 540 w 663"/>
                <a:gd name="T3" fmla="*/ 861 h 1212"/>
                <a:gd name="T4" fmla="*/ 365 w 663"/>
                <a:gd name="T5" fmla="*/ 439 h 1212"/>
                <a:gd name="T6" fmla="*/ 41 w 663"/>
                <a:gd name="T7" fmla="*/ 762 h 1212"/>
                <a:gd name="T8" fmla="*/ 216 w 663"/>
                <a:gd name="T9" fmla="*/ 1185 h 1212"/>
                <a:gd name="T10" fmla="*/ 298 w 663"/>
                <a:gd name="T11" fmla="*/ 773 h 1212"/>
                <a:gd name="T12" fmla="*/ 622 w 663"/>
                <a:gd name="T13" fmla="*/ 450 h 1212"/>
                <a:gd name="T14" fmla="*/ 446 w 663"/>
                <a:gd name="T15" fmla="*/ 27 h 1212"/>
                <a:gd name="T16" fmla="*/ 123 w 663"/>
                <a:gd name="T17" fmla="*/ 351 h 1212"/>
                <a:gd name="T18" fmla="*/ 298 w 663"/>
                <a:gd name="T19" fmla="*/ 773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3" h="1212">
                  <a:moveTo>
                    <a:pt x="216" y="1185"/>
                  </a:moveTo>
                  <a:cubicBezTo>
                    <a:pt x="354" y="1212"/>
                    <a:pt x="499" y="1067"/>
                    <a:pt x="540" y="861"/>
                  </a:cubicBezTo>
                  <a:cubicBezTo>
                    <a:pt x="581" y="655"/>
                    <a:pt x="502" y="466"/>
                    <a:pt x="365" y="439"/>
                  </a:cubicBezTo>
                  <a:cubicBezTo>
                    <a:pt x="227" y="411"/>
                    <a:pt x="82" y="556"/>
                    <a:pt x="41" y="762"/>
                  </a:cubicBezTo>
                  <a:cubicBezTo>
                    <a:pt x="0" y="968"/>
                    <a:pt x="78" y="1157"/>
                    <a:pt x="216" y="1185"/>
                  </a:cubicBezTo>
                  <a:close/>
                  <a:moveTo>
                    <a:pt x="298" y="773"/>
                  </a:moveTo>
                  <a:cubicBezTo>
                    <a:pt x="436" y="801"/>
                    <a:pt x="581" y="656"/>
                    <a:pt x="622" y="450"/>
                  </a:cubicBezTo>
                  <a:cubicBezTo>
                    <a:pt x="663" y="244"/>
                    <a:pt x="584" y="55"/>
                    <a:pt x="446" y="27"/>
                  </a:cubicBezTo>
                  <a:cubicBezTo>
                    <a:pt x="309" y="0"/>
                    <a:pt x="164" y="145"/>
                    <a:pt x="123" y="351"/>
                  </a:cubicBezTo>
                  <a:cubicBezTo>
                    <a:pt x="82" y="557"/>
                    <a:pt x="160" y="746"/>
                    <a:pt x="298" y="77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9"/>
            <p:cNvSpPr>
              <a:spLocks noEditPoints="1"/>
            </p:cNvSpPr>
            <p:nvPr/>
          </p:nvSpPr>
          <p:spPr bwMode="auto">
            <a:xfrm>
              <a:off x="3319" y="-204"/>
              <a:ext cx="3317" cy="5366"/>
            </a:xfrm>
            <a:custGeom>
              <a:avLst/>
              <a:gdLst>
                <a:gd name="T0" fmla="*/ 204 w 751"/>
                <a:gd name="T1" fmla="*/ 1173 h 1215"/>
                <a:gd name="T2" fmla="*/ 571 w 751"/>
                <a:gd name="T3" fmla="*/ 879 h 1215"/>
                <a:gd name="T4" fmla="*/ 429 w 751"/>
                <a:gd name="T5" fmla="*/ 431 h 1215"/>
                <a:gd name="T6" fmla="*/ 62 w 751"/>
                <a:gd name="T7" fmla="*/ 725 h 1215"/>
                <a:gd name="T8" fmla="*/ 204 w 751"/>
                <a:gd name="T9" fmla="*/ 1173 h 1215"/>
                <a:gd name="T10" fmla="*/ 322 w 751"/>
                <a:gd name="T11" fmla="*/ 785 h 1215"/>
                <a:gd name="T12" fmla="*/ 689 w 751"/>
                <a:gd name="T13" fmla="*/ 491 h 1215"/>
                <a:gd name="T14" fmla="*/ 547 w 751"/>
                <a:gd name="T15" fmla="*/ 43 h 1215"/>
                <a:gd name="T16" fmla="*/ 180 w 751"/>
                <a:gd name="T17" fmla="*/ 337 h 1215"/>
                <a:gd name="T18" fmla="*/ 322 w 751"/>
                <a:gd name="T19" fmla="*/ 785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1215">
                  <a:moveTo>
                    <a:pt x="204" y="1173"/>
                  </a:moveTo>
                  <a:cubicBezTo>
                    <a:pt x="344" y="1215"/>
                    <a:pt x="509" y="1084"/>
                    <a:pt x="571" y="879"/>
                  </a:cubicBezTo>
                  <a:cubicBezTo>
                    <a:pt x="633" y="674"/>
                    <a:pt x="569" y="474"/>
                    <a:pt x="429" y="431"/>
                  </a:cubicBezTo>
                  <a:cubicBezTo>
                    <a:pt x="288" y="388"/>
                    <a:pt x="124" y="520"/>
                    <a:pt x="62" y="725"/>
                  </a:cubicBezTo>
                  <a:cubicBezTo>
                    <a:pt x="0" y="929"/>
                    <a:pt x="63" y="1130"/>
                    <a:pt x="204" y="1173"/>
                  </a:cubicBezTo>
                  <a:close/>
                  <a:moveTo>
                    <a:pt x="322" y="785"/>
                  </a:moveTo>
                  <a:cubicBezTo>
                    <a:pt x="462" y="827"/>
                    <a:pt x="627" y="696"/>
                    <a:pt x="689" y="491"/>
                  </a:cubicBezTo>
                  <a:cubicBezTo>
                    <a:pt x="751" y="286"/>
                    <a:pt x="687" y="86"/>
                    <a:pt x="547" y="43"/>
                  </a:cubicBezTo>
                  <a:cubicBezTo>
                    <a:pt x="406" y="0"/>
                    <a:pt x="242" y="132"/>
                    <a:pt x="180" y="337"/>
                  </a:cubicBezTo>
                  <a:cubicBezTo>
                    <a:pt x="118" y="542"/>
                    <a:pt x="181" y="742"/>
                    <a:pt x="322" y="78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0"/>
            <p:cNvSpPr>
              <a:spLocks noEditPoints="1"/>
            </p:cNvSpPr>
            <p:nvPr/>
          </p:nvSpPr>
          <p:spPr bwMode="auto">
            <a:xfrm>
              <a:off x="3147" y="-186"/>
              <a:ext cx="3662" cy="5334"/>
            </a:xfrm>
            <a:custGeom>
              <a:avLst/>
              <a:gdLst>
                <a:gd name="T0" fmla="*/ 188 w 829"/>
                <a:gd name="T1" fmla="*/ 1149 h 1208"/>
                <a:gd name="T2" fmla="*/ 596 w 829"/>
                <a:gd name="T3" fmla="*/ 891 h 1208"/>
                <a:gd name="T4" fmla="*/ 490 w 829"/>
                <a:gd name="T5" fmla="*/ 420 h 1208"/>
                <a:gd name="T6" fmla="*/ 83 w 829"/>
                <a:gd name="T7" fmla="*/ 679 h 1208"/>
                <a:gd name="T8" fmla="*/ 188 w 829"/>
                <a:gd name="T9" fmla="*/ 1149 h 1208"/>
                <a:gd name="T10" fmla="*/ 338 w 829"/>
                <a:gd name="T11" fmla="*/ 788 h 1208"/>
                <a:gd name="T12" fmla="*/ 745 w 829"/>
                <a:gd name="T13" fmla="*/ 529 h 1208"/>
                <a:gd name="T14" fmla="*/ 640 w 829"/>
                <a:gd name="T15" fmla="*/ 58 h 1208"/>
                <a:gd name="T16" fmla="*/ 233 w 829"/>
                <a:gd name="T17" fmla="*/ 317 h 1208"/>
                <a:gd name="T18" fmla="*/ 338 w 829"/>
                <a:gd name="T19" fmla="*/ 788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1208">
                  <a:moveTo>
                    <a:pt x="188" y="1149"/>
                  </a:moveTo>
                  <a:cubicBezTo>
                    <a:pt x="330" y="1208"/>
                    <a:pt x="512" y="1092"/>
                    <a:pt x="596" y="891"/>
                  </a:cubicBezTo>
                  <a:cubicBezTo>
                    <a:pt x="679" y="689"/>
                    <a:pt x="632" y="479"/>
                    <a:pt x="490" y="420"/>
                  </a:cubicBezTo>
                  <a:cubicBezTo>
                    <a:pt x="349" y="361"/>
                    <a:pt x="167" y="477"/>
                    <a:pt x="83" y="679"/>
                  </a:cubicBezTo>
                  <a:cubicBezTo>
                    <a:pt x="0" y="880"/>
                    <a:pt x="47" y="1091"/>
                    <a:pt x="188" y="1149"/>
                  </a:cubicBezTo>
                  <a:close/>
                  <a:moveTo>
                    <a:pt x="338" y="788"/>
                  </a:moveTo>
                  <a:cubicBezTo>
                    <a:pt x="480" y="846"/>
                    <a:pt x="662" y="731"/>
                    <a:pt x="745" y="529"/>
                  </a:cubicBezTo>
                  <a:cubicBezTo>
                    <a:pt x="829" y="328"/>
                    <a:pt x="782" y="117"/>
                    <a:pt x="640" y="58"/>
                  </a:cubicBezTo>
                  <a:cubicBezTo>
                    <a:pt x="499" y="0"/>
                    <a:pt x="316" y="116"/>
                    <a:pt x="233" y="317"/>
                  </a:cubicBezTo>
                  <a:cubicBezTo>
                    <a:pt x="149" y="518"/>
                    <a:pt x="197" y="729"/>
                    <a:pt x="338" y="788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1"/>
            <p:cNvSpPr>
              <a:spLocks noEditPoints="1"/>
            </p:cNvSpPr>
            <p:nvPr/>
          </p:nvSpPr>
          <p:spPr bwMode="auto">
            <a:xfrm>
              <a:off x="2997" y="-151"/>
              <a:ext cx="3962" cy="5264"/>
            </a:xfrm>
            <a:custGeom>
              <a:avLst/>
              <a:gdLst>
                <a:gd name="T0" fmla="*/ 170 w 897"/>
                <a:gd name="T1" fmla="*/ 1117 h 1192"/>
                <a:gd name="T2" fmla="*/ 614 w 897"/>
                <a:gd name="T3" fmla="*/ 899 h 1192"/>
                <a:gd name="T4" fmla="*/ 549 w 897"/>
                <a:gd name="T5" fmla="*/ 408 h 1192"/>
                <a:gd name="T6" fmla="*/ 105 w 897"/>
                <a:gd name="T7" fmla="*/ 626 h 1192"/>
                <a:gd name="T8" fmla="*/ 170 w 897"/>
                <a:gd name="T9" fmla="*/ 1117 h 1192"/>
                <a:gd name="T10" fmla="*/ 348 w 897"/>
                <a:gd name="T11" fmla="*/ 784 h 1192"/>
                <a:gd name="T12" fmla="*/ 792 w 897"/>
                <a:gd name="T13" fmla="*/ 566 h 1192"/>
                <a:gd name="T14" fmla="*/ 727 w 897"/>
                <a:gd name="T15" fmla="*/ 75 h 1192"/>
                <a:gd name="T16" fmla="*/ 283 w 897"/>
                <a:gd name="T17" fmla="*/ 293 h 1192"/>
                <a:gd name="T18" fmla="*/ 348 w 897"/>
                <a:gd name="T19" fmla="*/ 784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7" h="1192">
                  <a:moveTo>
                    <a:pt x="170" y="1117"/>
                  </a:moveTo>
                  <a:cubicBezTo>
                    <a:pt x="310" y="1192"/>
                    <a:pt x="509" y="1094"/>
                    <a:pt x="614" y="899"/>
                  </a:cubicBezTo>
                  <a:cubicBezTo>
                    <a:pt x="719" y="703"/>
                    <a:pt x="689" y="483"/>
                    <a:pt x="549" y="408"/>
                  </a:cubicBezTo>
                  <a:cubicBezTo>
                    <a:pt x="408" y="333"/>
                    <a:pt x="209" y="430"/>
                    <a:pt x="105" y="626"/>
                  </a:cubicBezTo>
                  <a:cubicBezTo>
                    <a:pt x="0" y="822"/>
                    <a:pt x="29" y="1042"/>
                    <a:pt x="170" y="1117"/>
                  </a:cubicBezTo>
                  <a:close/>
                  <a:moveTo>
                    <a:pt x="348" y="784"/>
                  </a:moveTo>
                  <a:cubicBezTo>
                    <a:pt x="488" y="859"/>
                    <a:pt x="687" y="761"/>
                    <a:pt x="792" y="566"/>
                  </a:cubicBezTo>
                  <a:cubicBezTo>
                    <a:pt x="897" y="370"/>
                    <a:pt x="867" y="150"/>
                    <a:pt x="727" y="75"/>
                  </a:cubicBezTo>
                  <a:cubicBezTo>
                    <a:pt x="586" y="0"/>
                    <a:pt x="387" y="98"/>
                    <a:pt x="283" y="293"/>
                  </a:cubicBezTo>
                  <a:cubicBezTo>
                    <a:pt x="178" y="489"/>
                    <a:pt x="207" y="709"/>
                    <a:pt x="348" y="78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42"/>
            <p:cNvSpPr>
              <a:spLocks noEditPoints="1"/>
            </p:cNvSpPr>
            <p:nvPr/>
          </p:nvSpPr>
          <p:spPr bwMode="auto">
            <a:xfrm>
              <a:off x="2873" y="-98"/>
              <a:ext cx="4205" cy="5154"/>
            </a:xfrm>
            <a:custGeom>
              <a:avLst/>
              <a:gdLst>
                <a:gd name="T0" fmla="*/ 148 w 952"/>
                <a:gd name="T1" fmla="*/ 1075 h 1167"/>
                <a:gd name="T2" fmla="*/ 625 w 952"/>
                <a:gd name="T3" fmla="*/ 902 h 1167"/>
                <a:gd name="T4" fmla="*/ 603 w 952"/>
                <a:gd name="T5" fmla="*/ 395 h 1167"/>
                <a:gd name="T6" fmla="*/ 126 w 952"/>
                <a:gd name="T7" fmla="*/ 568 h 1167"/>
                <a:gd name="T8" fmla="*/ 148 w 952"/>
                <a:gd name="T9" fmla="*/ 1075 h 1167"/>
                <a:gd name="T10" fmla="*/ 350 w 952"/>
                <a:gd name="T11" fmla="*/ 773 h 1167"/>
                <a:gd name="T12" fmla="*/ 827 w 952"/>
                <a:gd name="T13" fmla="*/ 600 h 1167"/>
                <a:gd name="T14" fmla="*/ 805 w 952"/>
                <a:gd name="T15" fmla="*/ 93 h 1167"/>
                <a:gd name="T16" fmla="*/ 328 w 952"/>
                <a:gd name="T17" fmla="*/ 266 h 1167"/>
                <a:gd name="T18" fmla="*/ 350 w 952"/>
                <a:gd name="T19" fmla="*/ 77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2" h="1167">
                  <a:moveTo>
                    <a:pt x="148" y="1075"/>
                  </a:moveTo>
                  <a:cubicBezTo>
                    <a:pt x="286" y="1167"/>
                    <a:pt x="499" y="1090"/>
                    <a:pt x="625" y="902"/>
                  </a:cubicBezTo>
                  <a:cubicBezTo>
                    <a:pt x="751" y="714"/>
                    <a:pt x="741" y="487"/>
                    <a:pt x="603" y="395"/>
                  </a:cubicBezTo>
                  <a:cubicBezTo>
                    <a:pt x="465" y="303"/>
                    <a:pt x="251" y="380"/>
                    <a:pt x="126" y="568"/>
                  </a:cubicBezTo>
                  <a:cubicBezTo>
                    <a:pt x="0" y="756"/>
                    <a:pt x="10" y="983"/>
                    <a:pt x="148" y="1075"/>
                  </a:cubicBezTo>
                  <a:close/>
                  <a:moveTo>
                    <a:pt x="350" y="773"/>
                  </a:moveTo>
                  <a:cubicBezTo>
                    <a:pt x="488" y="865"/>
                    <a:pt x="701" y="788"/>
                    <a:pt x="827" y="600"/>
                  </a:cubicBezTo>
                  <a:cubicBezTo>
                    <a:pt x="952" y="412"/>
                    <a:pt x="942" y="185"/>
                    <a:pt x="805" y="93"/>
                  </a:cubicBezTo>
                  <a:cubicBezTo>
                    <a:pt x="667" y="0"/>
                    <a:pt x="453" y="78"/>
                    <a:pt x="328" y="266"/>
                  </a:cubicBezTo>
                  <a:cubicBezTo>
                    <a:pt x="202" y="454"/>
                    <a:pt x="212" y="681"/>
                    <a:pt x="350" y="77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43"/>
            <p:cNvSpPr>
              <a:spLocks noEditPoints="1"/>
            </p:cNvSpPr>
            <p:nvPr/>
          </p:nvSpPr>
          <p:spPr bwMode="auto">
            <a:xfrm>
              <a:off x="2732" y="-18"/>
              <a:ext cx="4487" cy="4998"/>
            </a:xfrm>
            <a:custGeom>
              <a:avLst/>
              <a:gdLst>
                <a:gd name="T0" fmla="*/ 133 w 1016"/>
                <a:gd name="T1" fmla="*/ 1023 h 1132"/>
                <a:gd name="T2" fmla="*/ 638 w 1016"/>
                <a:gd name="T3" fmla="*/ 899 h 1132"/>
                <a:gd name="T4" fmla="*/ 662 w 1016"/>
                <a:gd name="T5" fmla="*/ 379 h 1132"/>
                <a:gd name="T6" fmla="*/ 157 w 1016"/>
                <a:gd name="T7" fmla="*/ 503 h 1132"/>
                <a:gd name="T8" fmla="*/ 133 w 1016"/>
                <a:gd name="T9" fmla="*/ 1023 h 1132"/>
                <a:gd name="T10" fmla="*/ 355 w 1016"/>
                <a:gd name="T11" fmla="*/ 753 h 1132"/>
                <a:gd name="T12" fmla="*/ 860 w 1016"/>
                <a:gd name="T13" fmla="*/ 629 h 1132"/>
                <a:gd name="T14" fmla="*/ 883 w 1016"/>
                <a:gd name="T15" fmla="*/ 109 h 1132"/>
                <a:gd name="T16" fmla="*/ 378 w 1016"/>
                <a:gd name="T17" fmla="*/ 233 h 1132"/>
                <a:gd name="T18" fmla="*/ 355 w 1016"/>
                <a:gd name="T19" fmla="*/ 753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6" h="1132">
                  <a:moveTo>
                    <a:pt x="133" y="1023"/>
                  </a:moveTo>
                  <a:cubicBezTo>
                    <a:pt x="266" y="1132"/>
                    <a:pt x="492" y="1077"/>
                    <a:pt x="638" y="899"/>
                  </a:cubicBezTo>
                  <a:cubicBezTo>
                    <a:pt x="784" y="721"/>
                    <a:pt x="795" y="488"/>
                    <a:pt x="662" y="379"/>
                  </a:cubicBezTo>
                  <a:cubicBezTo>
                    <a:pt x="529" y="270"/>
                    <a:pt x="302" y="325"/>
                    <a:pt x="157" y="503"/>
                  </a:cubicBezTo>
                  <a:cubicBezTo>
                    <a:pt x="11" y="681"/>
                    <a:pt x="0" y="914"/>
                    <a:pt x="133" y="1023"/>
                  </a:cubicBezTo>
                  <a:close/>
                  <a:moveTo>
                    <a:pt x="355" y="753"/>
                  </a:moveTo>
                  <a:cubicBezTo>
                    <a:pt x="488" y="862"/>
                    <a:pt x="714" y="806"/>
                    <a:pt x="860" y="629"/>
                  </a:cubicBezTo>
                  <a:cubicBezTo>
                    <a:pt x="1006" y="451"/>
                    <a:pt x="1016" y="218"/>
                    <a:pt x="883" y="109"/>
                  </a:cubicBezTo>
                  <a:cubicBezTo>
                    <a:pt x="750" y="0"/>
                    <a:pt x="524" y="55"/>
                    <a:pt x="378" y="233"/>
                  </a:cubicBezTo>
                  <a:cubicBezTo>
                    <a:pt x="232" y="411"/>
                    <a:pt x="222" y="644"/>
                    <a:pt x="355" y="75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4"/>
            <p:cNvSpPr>
              <a:spLocks noEditPoints="1"/>
            </p:cNvSpPr>
            <p:nvPr/>
          </p:nvSpPr>
          <p:spPr bwMode="auto">
            <a:xfrm>
              <a:off x="2573" y="79"/>
              <a:ext cx="4810" cy="4804"/>
            </a:xfrm>
            <a:custGeom>
              <a:avLst/>
              <a:gdLst>
                <a:gd name="T0" fmla="*/ 126 w 1089"/>
                <a:gd name="T1" fmla="*/ 962 h 1088"/>
                <a:gd name="T2" fmla="*/ 654 w 1089"/>
                <a:gd name="T3" fmla="*/ 891 h 1088"/>
                <a:gd name="T4" fmla="*/ 725 w 1089"/>
                <a:gd name="T5" fmla="*/ 363 h 1088"/>
                <a:gd name="T6" fmla="*/ 197 w 1089"/>
                <a:gd name="T7" fmla="*/ 434 h 1088"/>
                <a:gd name="T8" fmla="*/ 126 w 1089"/>
                <a:gd name="T9" fmla="*/ 962 h 1088"/>
                <a:gd name="T10" fmla="*/ 363 w 1089"/>
                <a:gd name="T11" fmla="*/ 725 h 1088"/>
                <a:gd name="T12" fmla="*/ 891 w 1089"/>
                <a:gd name="T13" fmla="*/ 654 h 1088"/>
                <a:gd name="T14" fmla="*/ 963 w 1089"/>
                <a:gd name="T15" fmla="*/ 126 h 1088"/>
                <a:gd name="T16" fmla="*/ 434 w 1089"/>
                <a:gd name="T17" fmla="*/ 197 h 1088"/>
                <a:gd name="T18" fmla="*/ 363 w 1089"/>
                <a:gd name="T19" fmla="*/ 725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9" h="1088">
                  <a:moveTo>
                    <a:pt x="126" y="962"/>
                  </a:moveTo>
                  <a:cubicBezTo>
                    <a:pt x="252" y="1088"/>
                    <a:pt x="489" y="1056"/>
                    <a:pt x="654" y="891"/>
                  </a:cubicBezTo>
                  <a:cubicBezTo>
                    <a:pt x="820" y="726"/>
                    <a:pt x="851" y="489"/>
                    <a:pt x="725" y="363"/>
                  </a:cubicBezTo>
                  <a:cubicBezTo>
                    <a:pt x="599" y="237"/>
                    <a:pt x="363" y="269"/>
                    <a:pt x="197" y="434"/>
                  </a:cubicBezTo>
                  <a:cubicBezTo>
                    <a:pt x="32" y="600"/>
                    <a:pt x="0" y="836"/>
                    <a:pt x="126" y="962"/>
                  </a:cubicBezTo>
                  <a:close/>
                  <a:moveTo>
                    <a:pt x="363" y="725"/>
                  </a:moveTo>
                  <a:cubicBezTo>
                    <a:pt x="489" y="851"/>
                    <a:pt x="726" y="819"/>
                    <a:pt x="891" y="654"/>
                  </a:cubicBezTo>
                  <a:cubicBezTo>
                    <a:pt x="1057" y="488"/>
                    <a:pt x="1089" y="252"/>
                    <a:pt x="963" y="126"/>
                  </a:cubicBezTo>
                  <a:cubicBezTo>
                    <a:pt x="836" y="0"/>
                    <a:pt x="600" y="31"/>
                    <a:pt x="434" y="197"/>
                  </a:cubicBezTo>
                  <a:cubicBezTo>
                    <a:pt x="269" y="362"/>
                    <a:pt x="237" y="599"/>
                    <a:pt x="363" y="72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45"/>
            <p:cNvSpPr>
              <a:spLocks noEditPoints="1"/>
            </p:cNvSpPr>
            <p:nvPr/>
          </p:nvSpPr>
          <p:spPr bwMode="auto">
            <a:xfrm>
              <a:off x="2441" y="194"/>
              <a:ext cx="5074" cy="4574"/>
            </a:xfrm>
            <a:custGeom>
              <a:avLst/>
              <a:gdLst>
                <a:gd name="T0" fmla="*/ 117 w 1149"/>
                <a:gd name="T1" fmla="*/ 893 h 1036"/>
                <a:gd name="T2" fmla="*/ 662 w 1149"/>
                <a:gd name="T3" fmla="*/ 879 h 1036"/>
                <a:gd name="T4" fmla="*/ 783 w 1149"/>
                <a:gd name="T5" fmla="*/ 346 h 1036"/>
                <a:gd name="T6" fmla="*/ 238 w 1149"/>
                <a:gd name="T7" fmla="*/ 361 h 1036"/>
                <a:gd name="T8" fmla="*/ 117 w 1149"/>
                <a:gd name="T9" fmla="*/ 893 h 1036"/>
                <a:gd name="T10" fmla="*/ 365 w 1149"/>
                <a:gd name="T11" fmla="*/ 689 h 1036"/>
                <a:gd name="T12" fmla="*/ 911 w 1149"/>
                <a:gd name="T13" fmla="*/ 675 h 1036"/>
                <a:gd name="T14" fmla="*/ 1032 w 1149"/>
                <a:gd name="T15" fmla="*/ 143 h 1036"/>
                <a:gd name="T16" fmla="*/ 486 w 1149"/>
                <a:gd name="T17" fmla="*/ 157 h 1036"/>
                <a:gd name="T18" fmla="*/ 365 w 1149"/>
                <a:gd name="T19" fmla="*/ 689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9" h="1036">
                  <a:moveTo>
                    <a:pt x="117" y="893"/>
                  </a:moveTo>
                  <a:cubicBezTo>
                    <a:pt x="234" y="1036"/>
                    <a:pt x="478" y="1029"/>
                    <a:pt x="662" y="879"/>
                  </a:cubicBezTo>
                  <a:cubicBezTo>
                    <a:pt x="846" y="728"/>
                    <a:pt x="900" y="489"/>
                    <a:pt x="783" y="346"/>
                  </a:cubicBezTo>
                  <a:cubicBezTo>
                    <a:pt x="666" y="204"/>
                    <a:pt x="422" y="210"/>
                    <a:pt x="238" y="361"/>
                  </a:cubicBezTo>
                  <a:cubicBezTo>
                    <a:pt x="54" y="512"/>
                    <a:pt x="0" y="751"/>
                    <a:pt x="117" y="893"/>
                  </a:cubicBezTo>
                  <a:close/>
                  <a:moveTo>
                    <a:pt x="365" y="689"/>
                  </a:moveTo>
                  <a:cubicBezTo>
                    <a:pt x="483" y="832"/>
                    <a:pt x="727" y="826"/>
                    <a:pt x="911" y="675"/>
                  </a:cubicBezTo>
                  <a:cubicBezTo>
                    <a:pt x="1095" y="524"/>
                    <a:pt x="1149" y="285"/>
                    <a:pt x="1032" y="143"/>
                  </a:cubicBezTo>
                  <a:cubicBezTo>
                    <a:pt x="915" y="0"/>
                    <a:pt x="670" y="6"/>
                    <a:pt x="486" y="157"/>
                  </a:cubicBezTo>
                  <a:cubicBezTo>
                    <a:pt x="302" y="308"/>
                    <a:pt x="248" y="547"/>
                    <a:pt x="365" y="68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46"/>
            <p:cNvSpPr>
              <a:spLocks noEditPoints="1"/>
            </p:cNvSpPr>
            <p:nvPr/>
          </p:nvSpPr>
          <p:spPr bwMode="auto">
            <a:xfrm>
              <a:off x="2335" y="238"/>
              <a:ext cx="5286" cy="4482"/>
            </a:xfrm>
            <a:custGeom>
              <a:avLst/>
              <a:gdLst>
                <a:gd name="T0" fmla="*/ 106 w 1197"/>
                <a:gd name="T1" fmla="*/ 837 h 1015"/>
                <a:gd name="T2" fmla="*/ 663 w 1197"/>
                <a:gd name="T3" fmla="*/ 881 h 1015"/>
                <a:gd name="T4" fmla="*/ 835 w 1197"/>
                <a:gd name="T5" fmla="*/ 350 h 1015"/>
                <a:gd name="T6" fmla="*/ 278 w 1197"/>
                <a:gd name="T7" fmla="*/ 306 h 1015"/>
                <a:gd name="T8" fmla="*/ 106 w 1197"/>
                <a:gd name="T9" fmla="*/ 837 h 1015"/>
                <a:gd name="T10" fmla="*/ 362 w 1197"/>
                <a:gd name="T11" fmla="*/ 666 h 1015"/>
                <a:gd name="T12" fmla="*/ 918 w 1197"/>
                <a:gd name="T13" fmla="*/ 710 h 1015"/>
                <a:gd name="T14" fmla="*/ 1091 w 1197"/>
                <a:gd name="T15" fmla="*/ 179 h 1015"/>
                <a:gd name="T16" fmla="*/ 534 w 1197"/>
                <a:gd name="T17" fmla="*/ 135 h 1015"/>
                <a:gd name="T18" fmla="*/ 362 w 1197"/>
                <a:gd name="T19" fmla="*/ 666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7" h="1015">
                  <a:moveTo>
                    <a:pt x="106" y="837"/>
                  </a:moveTo>
                  <a:cubicBezTo>
                    <a:pt x="212" y="996"/>
                    <a:pt x="461" y="1015"/>
                    <a:pt x="663" y="881"/>
                  </a:cubicBezTo>
                  <a:cubicBezTo>
                    <a:pt x="864" y="747"/>
                    <a:pt x="941" y="509"/>
                    <a:pt x="835" y="350"/>
                  </a:cubicBezTo>
                  <a:cubicBezTo>
                    <a:pt x="729" y="191"/>
                    <a:pt x="479" y="171"/>
                    <a:pt x="278" y="306"/>
                  </a:cubicBezTo>
                  <a:cubicBezTo>
                    <a:pt x="77" y="440"/>
                    <a:pt x="0" y="678"/>
                    <a:pt x="106" y="837"/>
                  </a:cubicBezTo>
                  <a:close/>
                  <a:moveTo>
                    <a:pt x="362" y="666"/>
                  </a:moveTo>
                  <a:cubicBezTo>
                    <a:pt x="468" y="825"/>
                    <a:pt x="717" y="845"/>
                    <a:pt x="918" y="710"/>
                  </a:cubicBezTo>
                  <a:cubicBezTo>
                    <a:pt x="1120" y="576"/>
                    <a:pt x="1197" y="338"/>
                    <a:pt x="1091" y="179"/>
                  </a:cubicBezTo>
                  <a:cubicBezTo>
                    <a:pt x="984" y="20"/>
                    <a:pt x="735" y="0"/>
                    <a:pt x="534" y="135"/>
                  </a:cubicBezTo>
                  <a:cubicBezTo>
                    <a:pt x="333" y="269"/>
                    <a:pt x="256" y="507"/>
                    <a:pt x="362" y="66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47"/>
            <p:cNvSpPr>
              <a:spLocks noEditPoints="1"/>
            </p:cNvSpPr>
            <p:nvPr/>
          </p:nvSpPr>
          <p:spPr bwMode="auto">
            <a:xfrm>
              <a:off x="2259" y="273"/>
              <a:ext cx="5437" cy="4416"/>
            </a:xfrm>
            <a:custGeom>
              <a:avLst/>
              <a:gdLst>
                <a:gd name="T0" fmla="*/ 93 w 1231"/>
                <a:gd name="T1" fmla="*/ 779 h 1000"/>
                <a:gd name="T2" fmla="*/ 654 w 1231"/>
                <a:gd name="T3" fmla="*/ 884 h 1000"/>
                <a:gd name="T4" fmla="*/ 879 w 1231"/>
                <a:gd name="T5" fmla="*/ 359 h 1000"/>
                <a:gd name="T6" fmla="*/ 317 w 1231"/>
                <a:gd name="T7" fmla="*/ 254 h 1000"/>
                <a:gd name="T8" fmla="*/ 93 w 1231"/>
                <a:gd name="T9" fmla="*/ 779 h 1000"/>
                <a:gd name="T10" fmla="*/ 352 w 1231"/>
                <a:gd name="T11" fmla="*/ 641 h 1000"/>
                <a:gd name="T12" fmla="*/ 913 w 1231"/>
                <a:gd name="T13" fmla="*/ 746 h 1000"/>
                <a:gd name="T14" fmla="*/ 1138 w 1231"/>
                <a:gd name="T15" fmla="*/ 221 h 1000"/>
                <a:gd name="T16" fmla="*/ 576 w 1231"/>
                <a:gd name="T17" fmla="*/ 116 h 1000"/>
                <a:gd name="T18" fmla="*/ 352 w 1231"/>
                <a:gd name="T19" fmla="*/ 641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1" h="1000">
                  <a:moveTo>
                    <a:pt x="93" y="779"/>
                  </a:moveTo>
                  <a:cubicBezTo>
                    <a:pt x="186" y="953"/>
                    <a:pt x="437" y="1000"/>
                    <a:pt x="654" y="884"/>
                  </a:cubicBezTo>
                  <a:cubicBezTo>
                    <a:pt x="871" y="768"/>
                    <a:pt x="972" y="533"/>
                    <a:pt x="879" y="359"/>
                  </a:cubicBezTo>
                  <a:cubicBezTo>
                    <a:pt x="786" y="185"/>
                    <a:pt x="534" y="138"/>
                    <a:pt x="317" y="254"/>
                  </a:cubicBezTo>
                  <a:cubicBezTo>
                    <a:pt x="100" y="370"/>
                    <a:pt x="0" y="605"/>
                    <a:pt x="93" y="779"/>
                  </a:cubicBezTo>
                  <a:close/>
                  <a:moveTo>
                    <a:pt x="352" y="641"/>
                  </a:moveTo>
                  <a:cubicBezTo>
                    <a:pt x="445" y="815"/>
                    <a:pt x="696" y="862"/>
                    <a:pt x="913" y="746"/>
                  </a:cubicBezTo>
                  <a:cubicBezTo>
                    <a:pt x="1130" y="630"/>
                    <a:pt x="1231" y="395"/>
                    <a:pt x="1138" y="221"/>
                  </a:cubicBezTo>
                  <a:cubicBezTo>
                    <a:pt x="1045" y="47"/>
                    <a:pt x="793" y="0"/>
                    <a:pt x="576" y="116"/>
                  </a:cubicBezTo>
                  <a:cubicBezTo>
                    <a:pt x="359" y="231"/>
                    <a:pt x="259" y="467"/>
                    <a:pt x="352" y="64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48"/>
            <p:cNvSpPr>
              <a:spLocks noEditPoints="1"/>
            </p:cNvSpPr>
            <p:nvPr/>
          </p:nvSpPr>
          <p:spPr bwMode="auto">
            <a:xfrm>
              <a:off x="2215" y="317"/>
              <a:ext cx="5526" cy="4328"/>
            </a:xfrm>
            <a:custGeom>
              <a:avLst/>
              <a:gdLst>
                <a:gd name="T0" fmla="*/ 78 w 1251"/>
                <a:gd name="T1" fmla="*/ 717 h 980"/>
                <a:gd name="T2" fmla="*/ 637 w 1251"/>
                <a:gd name="T3" fmla="*/ 884 h 980"/>
                <a:gd name="T4" fmla="*/ 914 w 1251"/>
                <a:gd name="T5" fmla="*/ 370 h 980"/>
                <a:gd name="T6" fmla="*/ 355 w 1251"/>
                <a:gd name="T7" fmla="*/ 203 h 980"/>
                <a:gd name="T8" fmla="*/ 78 w 1251"/>
                <a:gd name="T9" fmla="*/ 717 h 980"/>
                <a:gd name="T10" fmla="*/ 336 w 1251"/>
                <a:gd name="T11" fmla="*/ 610 h 980"/>
                <a:gd name="T12" fmla="*/ 896 w 1251"/>
                <a:gd name="T13" fmla="*/ 777 h 980"/>
                <a:gd name="T14" fmla="*/ 1173 w 1251"/>
                <a:gd name="T15" fmla="*/ 263 h 980"/>
                <a:gd name="T16" fmla="*/ 613 w 1251"/>
                <a:gd name="T17" fmla="*/ 96 h 980"/>
                <a:gd name="T18" fmla="*/ 336 w 1251"/>
                <a:gd name="T19" fmla="*/ 61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1" h="980">
                  <a:moveTo>
                    <a:pt x="78" y="717"/>
                  </a:moveTo>
                  <a:cubicBezTo>
                    <a:pt x="156" y="905"/>
                    <a:pt x="406" y="980"/>
                    <a:pt x="637" y="884"/>
                  </a:cubicBezTo>
                  <a:cubicBezTo>
                    <a:pt x="868" y="789"/>
                    <a:pt x="992" y="558"/>
                    <a:pt x="914" y="370"/>
                  </a:cubicBezTo>
                  <a:cubicBezTo>
                    <a:pt x="836" y="182"/>
                    <a:pt x="586" y="107"/>
                    <a:pt x="355" y="203"/>
                  </a:cubicBezTo>
                  <a:cubicBezTo>
                    <a:pt x="124" y="298"/>
                    <a:pt x="0" y="529"/>
                    <a:pt x="78" y="717"/>
                  </a:cubicBezTo>
                  <a:close/>
                  <a:moveTo>
                    <a:pt x="336" y="610"/>
                  </a:moveTo>
                  <a:cubicBezTo>
                    <a:pt x="414" y="798"/>
                    <a:pt x="665" y="873"/>
                    <a:pt x="896" y="777"/>
                  </a:cubicBezTo>
                  <a:cubicBezTo>
                    <a:pt x="1127" y="682"/>
                    <a:pt x="1251" y="451"/>
                    <a:pt x="1173" y="263"/>
                  </a:cubicBezTo>
                  <a:cubicBezTo>
                    <a:pt x="1095" y="75"/>
                    <a:pt x="844" y="0"/>
                    <a:pt x="613" y="96"/>
                  </a:cubicBezTo>
                  <a:cubicBezTo>
                    <a:pt x="382" y="191"/>
                    <a:pt x="258" y="422"/>
                    <a:pt x="336" y="61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49"/>
            <p:cNvSpPr>
              <a:spLocks noEditPoints="1"/>
            </p:cNvSpPr>
            <p:nvPr/>
          </p:nvSpPr>
          <p:spPr bwMode="auto">
            <a:xfrm>
              <a:off x="2202" y="379"/>
              <a:ext cx="5547" cy="4204"/>
            </a:xfrm>
            <a:custGeom>
              <a:avLst/>
              <a:gdLst>
                <a:gd name="T0" fmla="*/ 61 w 1256"/>
                <a:gd name="T1" fmla="*/ 648 h 952"/>
                <a:gd name="T2" fmla="*/ 612 w 1256"/>
                <a:gd name="T3" fmla="*/ 878 h 952"/>
                <a:gd name="T4" fmla="*/ 941 w 1256"/>
                <a:gd name="T5" fmla="*/ 381 h 952"/>
                <a:gd name="T6" fmla="*/ 391 w 1256"/>
                <a:gd name="T7" fmla="*/ 151 h 952"/>
                <a:gd name="T8" fmla="*/ 61 w 1256"/>
                <a:gd name="T9" fmla="*/ 648 h 952"/>
                <a:gd name="T10" fmla="*/ 315 w 1256"/>
                <a:gd name="T11" fmla="*/ 571 h 952"/>
                <a:gd name="T12" fmla="*/ 866 w 1256"/>
                <a:gd name="T13" fmla="*/ 801 h 952"/>
                <a:gd name="T14" fmla="*/ 1196 w 1256"/>
                <a:gd name="T15" fmla="*/ 304 h 952"/>
                <a:gd name="T16" fmla="*/ 645 w 1256"/>
                <a:gd name="T17" fmla="*/ 73 h 952"/>
                <a:gd name="T18" fmla="*/ 315 w 1256"/>
                <a:gd name="T19" fmla="*/ 571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6" h="952">
                  <a:moveTo>
                    <a:pt x="61" y="648"/>
                  </a:moveTo>
                  <a:cubicBezTo>
                    <a:pt x="122" y="849"/>
                    <a:pt x="369" y="952"/>
                    <a:pt x="612" y="878"/>
                  </a:cubicBezTo>
                  <a:cubicBezTo>
                    <a:pt x="855" y="805"/>
                    <a:pt x="1002" y="582"/>
                    <a:pt x="941" y="381"/>
                  </a:cubicBezTo>
                  <a:cubicBezTo>
                    <a:pt x="880" y="180"/>
                    <a:pt x="634" y="77"/>
                    <a:pt x="391" y="151"/>
                  </a:cubicBezTo>
                  <a:cubicBezTo>
                    <a:pt x="148" y="224"/>
                    <a:pt x="0" y="447"/>
                    <a:pt x="61" y="648"/>
                  </a:cubicBezTo>
                  <a:close/>
                  <a:moveTo>
                    <a:pt x="315" y="571"/>
                  </a:moveTo>
                  <a:cubicBezTo>
                    <a:pt x="376" y="772"/>
                    <a:pt x="623" y="875"/>
                    <a:pt x="866" y="801"/>
                  </a:cubicBezTo>
                  <a:cubicBezTo>
                    <a:pt x="1109" y="728"/>
                    <a:pt x="1256" y="505"/>
                    <a:pt x="1196" y="304"/>
                  </a:cubicBezTo>
                  <a:cubicBezTo>
                    <a:pt x="1135" y="103"/>
                    <a:pt x="888" y="0"/>
                    <a:pt x="645" y="73"/>
                  </a:cubicBezTo>
                  <a:cubicBezTo>
                    <a:pt x="402" y="147"/>
                    <a:pt x="254" y="370"/>
                    <a:pt x="315" y="57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50"/>
            <p:cNvSpPr>
              <a:spLocks noEditPoints="1"/>
            </p:cNvSpPr>
            <p:nvPr/>
          </p:nvSpPr>
          <p:spPr bwMode="auto">
            <a:xfrm>
              <a:off x="2220" y="454"/>
              <a:ext cx="5512" cy="4054"/>
            </a:xfrm>
            <a:custGeom>
              <a:avLst/>
              <a:gdLst>
                <a:gd name="T0" fmla="*/ 43 w 1248"/>
                <a:gd name="T1" fmla="*/ 575 h 918"/>
                <a:gd name="T2" fmla="*/ 577 w 1248"/>
                <a:gd name="T3" fmla="*/ 868 h 918"/>
                <a:gd name="T4" fmla="*/ 959 w 1248"/>
                <a:gd name="T5" fmla="*/ 392 h 918"/>
                <a:gd name="T6" fmla="*/ 424 w 1248"/>
                <a:gd name="T7" fmla="*/ 99 h 918"/>
                <a:gd name="T8" fmla="*/ 43 w 1248"/>
                <a:gd name="T9" fmla="*/ 575 h 918"/>
                <a:gd name="T10" fmla="*/ 289 w 1248"/>
                <a:gd name="T11" fmla="*/ 526 h 918"/>
                <a:gd name="T12" fmla="*/ 824 w 1248"/>
                <a:gd name="T13" fmla="*/ 819 h 918"/>
                <a:gd name="T14" fmla="*/ 1206 w 1248"/>
                <a:gd name="T15" fmla="*/ 343 h 918"/>
                <a:gd name="T16" fmla="*/ 671 w 1248"/>
                <a:gd name="T17" fmla="*/ 50 h 918"/>
                <a:gd name="T18" fmla="*/ 289 w 1248"/>
                <a:gd name="T19" fmla="*/ 526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8" h="918">
                  <a:moveTo>
                    <a:pt x="43" y="575"/>
                  </a:moveTo>
                  <a:cubicBezTo>
                    <a:pt x="85" y="787"/>
                    <a:pt x="324" y="918"/>
                    <a:pt x="577" y="868"/>
                  </a:cubicBezTo>
                  <a:cubicBezTo>
                    <a:pt x="830" y="817"/>
                    <a:pt x="1001" y="604"/>
                    <a:pt x="959" y="392"/>
                  </a:cubicBezTo>
                  <a:cubicBezTo>
                    <a:pt x="917" y="180"/>
                    <a:pt x="677" y="49"/>
                    <a:pt x="424" y="99"/>
                  </a:cubicBezTo>
                  <a:cubicBezTo>
                    <a:pt x="171" y="150"/>
                    <a:pt x="0" y="362"/>
                    <a:pt x="43" y="575"/>
                  </a:cubicBezTo>
                  <a:close/>
                  <a:moveTo>
                    <a:pt x="289" y="526"/>
                  </a:moveTo>
                  <a:cubicBezTo>
                    <a:pt x="332" y="738"/>
                    <a:pt x="571" y="869"/>
                    <a:pt x="824" y="819"/>
                  </a:cubicBezTo>
                  <a:cubicBezTo>
                    <a:pt x="1077" y="768"/>
                    <a:pt x="1248" y="555"/>
                    <a:pt x="1206" y="343"/>
                  </a:cubicBezTo>
                  <a:cubicBezTo>
                    <a:pt x="1164" y="131"/>
                    <a:pt x="924" y="0"/>
                    <a:pt x="671" y="50"/>
                  </a:cubicBezTo>
                  <a:cubicBezTo>
                    <a:pt x="418" y="101"/>
                    <a:pt x="247" y="313"/>
                    <a:pt x="289" y="52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1"/>
            <p:cNvSpPr>
              <a:spLocks noEditPoints="1"/>
            </p:cNvSpPr>
            <p:nvPr/>
          </p:nvSpPr>
          <p:spPr bwMode="auto">
            <a:xfrm>
              <a:off x="2273" y="542"/>
              <a:ext cx="5410" cy="3873"/>
            </a:xfrm>
            <a:custGeom>
              <a:avLst/>
              <a:gdLst>
                <a:gd name="T0" fmla="*/ 22 w 1225"/>
                <a:gd name="T1" fmla="*/ 497 h 877"/>
                <a:gd name="T2" fmla="*/ 534 w 1225"/>
                <a:gd name="T3" fmla="*/ 852 h 877"/>
                <a:gd name="T4" fmla="*/ 966 w 1225"/>
                <a:gd name="T5" fmla="*/ 404 h 877"/>
                <a:gd name="T6" fmla="*/ 455 w 1225"/>
                <a:gd name="T7" fmla="*/ 49 h 877"/>
                <a:gd name="T8" fmla="*/ 22 w 1225"/>
                <a:gd name="T9" fmla="*/ 497 h 877"/>
                <a:gd name="T10" fmla="*/ 258 w 1225"/>
                <a:gd name="T11" fmla="*/ 474 h 877"/>
                <a:gd name="T12" fmla="*/ 770 w 1225"/>
                <a:gd name="T13" fmla="*/ 828 h 877"/>
                <a:gd name="T14" fmla="*/ 1203 w 1225"/>
                <a:gd name="T15" fmla="*/ 381 h 877"/>
                <a:gd name="T16" fmla="*/ 691 w 1225"/>
                <a:gd name="T17" fmla="*/ 26 h 877"/>
                <a:gd name="T18" fmla="*/ 258 w 1225"/>
                <a:gd name="T19" fmla="*/ 474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5" h="877">
                  <a:moveTo>
                    <a:pt x="22" y="497"/>
                  </a:moveTo>
                  <a:cubicBezTo>
                    <a:pt x="44" y="719"/>
                    <a:pt x="273" y="877"/>
                    <a:pt x="534" y="852"/>
                  </a:cubicBezTo>
                  <a:cubicBezTo>
                    <a:pt x="794" y="826"/>
                    <a:pt x="988" y="626"/>
                    <a:pt x="966" y="404"/>
                  </a:cubicBezTo>
                  <a:cubicBezTo>
                    <a:pt x="944" y="183"/>
                    <a:pt x="715" y="24"/>
                    <a:pt x="455" y="49"/>
                  </a:cubicBezTo>
                  <a:cubicBezTo>
                    <a:pt x="194" y="75"/>
                    <a:pt x="0" y="276"/>
                    <a:pt x="22" y="497"/>
                  </a:cubicBezTo>
                  <a:close/>
                  <a:moveTo>
                    <a:pt x="258" y="474"/>
                  </a:moveTo>
                  <a:cubicBezTo>
                    <a:pt x="280" y="695"/>
                    <a:pt x="509" y="854"/>
                    <a:pt x="770" y="828"/>
                  </a:cubicBezTo>
                  <a:cubicBezTo>
                    <a:pt x="1031" y="803"/>
                    <a:pt x="1225" y="602"/>
                    <a:pt x="1203" y="381"/>
                  </a:cubicBezTo>
                  <a:cubicBezTo>
                    <a:pt x="1181" y="159"/>
                    <a:pt x="952" y="0"/>
                    <a:pt x="691" y="26"/>
                  </a:cubicBezTo>
                  <a:cubicBezTo>
                    <a:pt x="430" y="52"/>
                    <a:pt x="237" y="252"/>
                    <a:pt x="258" y="47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52"/>
            <p:cNvSpPr>
              <a:spLocks noEditPoints="1"/>
            </p:cNvSpPr>
            <p:nvPr/>
          </p:nvSpPr>
          <p:spPr bwMode="auto">
            <a:xfrm>
              <a:off x="2357" y="648"/>
              <a:ext cx="5242" cy="3661"/>
            </a:xfrm>
            <a:custGeom>
              <a:avLst/>
              <a:gdLst>
                <a:gd name="T0" fmla="*/ 0 w 1187"/>
                <a:gd name="T1" fmla="*/ 415 h 829"/>
                <a:gd name="T2" fmla="*/ 481 w 1187"/>
                <a:gd name="T3" fmla="*/ 829 h 829"/>
                <a:gd name="T4" fmla="*/ 963 w 1187"/>
                <a:gd name="T5" fmla="*/ 415 h 829"/>
                <a:gd name="T6" fmla="*/ 481 w 1187"/>
                <a:gd name="T7" fmla="*/ 0 h 829"/>
                <a:gd name="T8" fmla="*/ 0 w 1187"/>
                <a:gd name="T9" fmla="*/ 415 h 829"/>
                <a:gd name="T10" fmla="*/ 223 w 1187"/>
                <a:gd name="T11" fmla="*/ 415 h 829"/>
                <a:gd name="T12" fmla="*/ 705 w 1187"/>
                <a:gd name="T13" fmla="*/ 829 h 829"/>
                <a:gd name="T14" fmla="*/ 1187 w 1187"/>
                <a:gd name="T15" fmla="*/ 415 h 829"/>
                <a:gd name="T16" fmla="*/ 705 w 1187"/>
                <a:gd name="T17" fmla="*/ 0 h 829"/>
                <a:gd name="T18" fmla="*/ 223 w 1187"/>
                <a:gd name="T19" fmla="*/ 41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7" h="829">
                  <a:moveTo>
                    <a:pt x="0" y="415"/>
                  </a:moveTo>
                  <a:cubicBezTo>
                    <a:pt x="0" y="644"/>
                    <a:pt x="215" y="829"/>
                    <a:pt x="481" y="829"/>
                  </a:cubicBezTo>
                  <a:cubicBezTo>
                    <a:pt x="747" y="829"/>
                    <a:pt x="963" y="644"/>
                    <a:pt x="963" y="415"/>
                  </a:cubicBezTo>
                  <a:cubicBezTo>
                    <a:pt x="963" y="186"/>
                    <a:pt x="747" y="0"/>
                    <a:pt x="481" y="0"/>
                  </a:cubicBezTo>
                  <a:cubicBezTo>
                    <a:pt x="215" y="0"/>
                    <a:pt x="0" y="186"/>
                    <a:pt x="0" y="415"/>
                  </a:cubicBezTo>
                  <a:close/>
                  <a:moveTo>
                    <a:pt x="223" y="415"/>
                  </a:moveTo>
                  <a:cubicBezTo>
                    <a:pt x="223" y="644"/>
                    <a:pt x="439" y="829"/>
                    <a:pt x="705" y="829"/>
                  </a:cubicBezTo>
                  <a:cubicBezTo>
                    <a:pt x="971" y="829"/>
                    <a:pt x="1187" y="644"/>
                    <a:pt x="1187" y="415"/>
                  </a:cubicBezTo>
                  <a:cubicBezTo>
                    <a:pt x="1187" y="186"/>
                    <a:pt x="971" y="0"/>
                    <a:pt x="705" y="0"/>
                  </a:cubicBezTo>
                  <a:cubicBezTo>
                    <a:pt x="439" y="0"/>
                    <a:pt x="223" y="186"/>
                    <a:pt x="223" y="41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53"/>
            <p:cNvSpPr>
              <a:spLocks noEditPoints="1"/>
            </p:cNvSpPr>
            <p:nvPr/>
          </p:nvSpPr>
          <p:spPr bwMode="auto">
            <a:xfrm>
              <a:off x="2264" y="445"/>
              <a:ext cx="5424" cy="4072"/>
            </a:xfrm>
            <a:custGeom>
              <a:avLst/>
              <a:gdLst>
                <a:gd name="T0" fmla="*/ 23 w 1228"/>
                <a:gd name="T1" fmla="*/ 403 h 922"/>
                <a:gd name="T2" fmla="*/ 468 w 1228"/>
                <a:gd name="T3" fmla="*/ 875 h 922"/>
                <a:gd name="T4" fmla="*/ 997 w 1228"/>
                <a:gd name="T5" fmla="*/ 499 h 922"/>
                <a:gd name="T6" fmla="*/ 552 w 1228"/>
                <a:gd name="T7" fmla="*/ 27 h 922"/>
                <a:gd name="T8" fmla="*/ 23 w 1228"/>
                <a:gd name="T9" fmla="*/ 403 h 922"/>
                <a:gd name="T10" fmla="*/ 232 w 1228"/>
                <a:gd name="T11" fmla="*/ 423 h 922"/>
                <a:gd name="T12" fmla="*/ 677 w 1228"/>
                <a:gd name="T13" fmla="*/ 895 h 922"/>
                <a:gd name="T14" fmla="*/ 1205 w 1228"/>
                <a:gd name="T15" fmla="*/ 519 h 922"/>
                <a:gd name="T16" fmla="*/ 760 w 1228"/>
                <a:gd name="T17" fmla="*/ 47 h 922"/>
                <a:gd name="T18" fmla="*/ 232 w 1228"/>
                <a:gd name="T19" fmla="*/ 423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8" h="922">
                  <a:moveTo>
                    <a:pt x="23" y="403"/>
                  </a:moveTo>
                  <a:cubicBezTo>
                    <a:pt x="0" y="637"/>
                    <a:pt x="200" y="848"/>
                    <a:pt x="468" y="875"/>
                  </a:cubicBezTo>
                  <a:cubicBezTo>
                    <a:pt x="737" y="901"/>
                    <a:pt x="973" y="733"/>
                    <a:pt x="997" y="499"/>
                  </a:cubicBezTo>
                  <a:cubicBezTo>
                    <a:pt x="1020" y="264"/>
                    <a:pt x="820" y="53"/>
                    <a:pt x="552" y="27"/>
                  </a:cubicBezTo>
                  <a:cubicBezTo>
                    <a:pt x="283" y="0"/>
                    <a:pt x="46" y="169"/>
                    <a:pt x="23" y="403"/>
                  </a:cubicBezTo>
                  <a:close/>
                  <a:moveTo>
                    <a:pt x="232" y="423"/>
                  </a:moveTo>
                  <a:cubicBezTo>
                    <a:pt x="209" y="657"/>
                    <a:pt x="408" y="869"/>
                    <a:pt x="677" y="895"/>
                  </a:cubicBezTo>
                  <a:cubicBezTo>
                    <a:pt x="946" y="922"/>
                    <a:pt x="1182" y="753"/>
                    <a:pt x="1205" y="519"/>
                  </a:cubicBezTo>
                  <a:cubicBezTo>
                    <a:pt x="1228" y="285"/>
                    <a:pt x="1029" y="74"/>
                    <a:pt x="760" y="47"/>
                  </a:cubicBezTo>
                  <a:cubicBezTo>
                    <a:pt x="492" y="21"/>
                    <a:pt x="255" y="189"/>
                    <a:pt x="232" y="42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54"/>
            <p:cNvSpPr>
              <a:spLocks noEditPoints="1"/>
            </p:cNvSpPr>
            <p:nvPr/>
          </p:nvSpPr>
          <p:spPr bwMode="auto">
            <a:xfrm>
              <a:off x="2198" y="264"/>
              <a:ext cx="5560" cy="4429"/>
            </a:xfrm>
            <a:custGeom>
              <a:avLst/>
              <a:gdLst>
                <a:gd name="T0" fmla="*/ 47 w 1259"/>
                <a:gd name="T1" fmla="*/ 386 h 1003"/>
                <a:gd name="T2" fmla="*/ 448 w 1259"/>
                <a:gd name="T3" fmla="*/ 912 h 1003"/>
                <a:gd name="T4" fmla="*/ 1020 w 1259"/>
                <a:gd name="T5" fmla="*/ 580 h 1003"/>
                <a:gd name="T6" fmla="*/ 619 w 1259"/>
                <a:gd name="T7" fmla="*/ 54 h 1003"/>
                <a:gd name="T8" fmla="*/ 47 w 1259"/>
                <a:gd name="T9" fmla="*/ 386 h 1003"/>
                <a:gd name="T10" fmla="*/ 239 w 1259"/>
                <a:gd name="T11" fmla="*/ 424 h 1003"/>
                <a:gd name="T12" fmla="*/ 640 w 1259"/>
                <a:gd name="T13" fmla="*/ 950 h 1003"/>
                <a:gd name="T14" fmla="*/ 1212 w 1259"/>
                <a:gd name="T15" fmla="*/ 618 h 1003"/>
                <a:gd name="T16" fmla="*/ 811 w 1259"/>
                <a:gd name="T17" fmla="*/ 92 h 1003"/>
                <a:gd name="T18" fmla="*/ 239 w 1259"/>
                <a:gd name="T19" fmla="*/ 424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9" h="1003">
                  <a:moveTo>
                    <a:pt x="47" y="386"/>
                  </a:moveTo>
                  <a:cubicBezTo>
                    <a:pt x="0" y="623"/>
                    <a:pt x="179" y="858"/>
                    <a:pt x="448" y="912"/>
                  </a:cubicBezTo>
                  <a:cubicBezTo>
                    <a:pt x="717" y="965"/>
                    <a:pt x="973" y="817"/>
                    <a:pt x="1020" y="580"/>
                  </a:cubicBezTo>
                  <a:cubicBezTo>
                    <a:pt x="1067" y="343"/>
                    <a:pt x="887" y="107"/>
                    <a:pt x="619" y="54"/>
                  </a:cubicBezTo>
                  <a:cubicBezTo>
                    <a:pt x="350" y="0"/>
                    <a:pt x="94" y="149"/>
                    <a:pt x="47" y="386"/>
                  </a:cubicBezTo>
                  <a:close/>
                  <a:moveTo>
                    <a:pt x="239" y="424"/>
                  </a:moveTo>
                  <a:cubicBezTo>
                    <a:pt x="192" y="661"/>
                    <a:pt x="371" y="897"/>
                    <a:pt x="640" y="950"/>
                  </a:cubicBezTo>
                  <a:cubicBezTo>
                    <a:pt x="909" y="1003"/>
                    <a:pt x="1165" y="855"/>
                    <a:pt x="1212" y="618"/>
                  </a:cubicBezTo>
                  <a:cubicBezTo>
                    <a:pt x="1259" y="381"/>
                    <a:pt x="1079" y="145"/>
                    <a:pt x="811" y="92"/>
                  </a:cubicBezTo>
                  <a:cubicBezTo>
                    <a:pt x="542" y="39"/>
                    <a:pt x="286" y="187"/>
                    <a:pt x="239" y="42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55"/>
            <p:cNvSpPr>
              <a:spLocks noEditPoints="1"/>
            </p:cNvSpPr>
            <p:nvPr/>
          </p:nvSpPr>
          <p:spPr bwMode="auto">
            <a:xfrm>
              <a:off x="2149" y="110"/>
              <a:ext cx="5658" cy="4742"/>
            </a:xfrm>
            <a:custGeom>
              <a:avLst/>
              <a:gdLst>
                <a:gd name="T0" fmla="*/ 72 w 1281"/>
                <a:gd name="T1" fmla="*/ 364 h 1074"/>
                <a:gd name="T2" fmla="*/ 423 w 1281"/>
                <a:gd name="T3" fmla="*/ 940 h 1074"/>
                <a:gd name="T4" fmla="*/ 1035 w 1281"/>
                <a:gd name="T5" fmla="*/ 657 h 1074"/>
                <a:gd name="T6" fmla="*/ 684 w 1281"/>
                <a:gd name="T7" fmla="*/ 81 h 1074"/>
                <a:gd name="T8" fmla="*/ 72 w 1281"/>
                <a:gd name="T9" fmla="*/ 364 h 1074"/>
                <a:gd name="T10" fmla="*/ 246 w 1281"/>
                <a:gd name="T11" fmla="*/ 417 h 1074"/>
                <a:gd name="T12" fmla="*/ 597 w 1281"/>
                <a:gd name="T13" fmla="*/ 993 h 1074"/>
                <a:gd name="T14" fmla="*/ 1209 w 1281"/>
                <a:gd name="T15" fmla="*/ 709 h 1074"/>
                <a:gd name="T16" fmla="*/ 858 w 1281"/>
                <a:gd name="T17" fmla="*/ 134 h 1074"/>
                <a:gd name="T18" fmla="*/ 246 w 1281"/>
                <a:gd name="T19" fmla="*/ 417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1" h="1074">
                  <a:moveTo>
                    <a:pt x="72" y="364"/>
                  </a:moveTo>
                  <a:cubicBezTo>
                    <a:pt x="0" y="602"/>
                    <a:pt x="157" y="859"/>
                    <a:pt x="423" y="940"/>
                  </a:cubicBezTo>
                  <a:cubicBezTo>
                    <a:pt x="689" y="1021"/>
                    <a:pt x="963" y="894"/>
                    <a:pt x="1035" y="657"/>
                  </a:cubicBezTo>
                  <a:cubicBezTo>
                    <a:pt x="1107" y="419"/>
                    <a:pt x="950" y="162"/>
                    <a:pt x="684" y="81"/>
                  </a:cubicBezTo>
                  <a:cubicBezTo>
                    <a:pt x="418" y="0"/>
                    <a:pt x="144" y="127"/>
                    <a:pt x="72" y="364"/>
                  </a:cubicBezTo>
                  <a:close/>
                  <a:moveTo>
                    <a:pt x="246" y="417"/>
                  </a:moveTo>
                  <a:cubicBezTo>
                    <a:pt x="174" y="654"/>
                    <a:pt x="331" y="912"/>
                    <a:pt x="597" y="993"/>
                  </a:cubicBezTo>
                  <a:cubicBezTo>
                    <a:pt x="863" y="1074"/>
                    <a:pt x="1137" y="947"/>
                    <a:pt x="1209" y="709"/>
                  </a:cubicBezTo>
                  <a:cubicBezTo>
                    <a:pt x="1281" y="472"/>
                    <a:pt x="1124" y="214"/>
                    <a:pt x="858" y="134"/>
                  </a:cubicBezTo>
                  <a:cubicBezTo>
                    <a:pt x="592" y="53"/>
                    <a:pt x="317" y="180"/>
                    <a:pt x="246" y="41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56"/>
            <p:cNvSpPr>
              <a:spLocks noEditPoints="1"/>
            </p:cNvSpPr>
            <p:nvPr/>
          </p:nvSpPr>
          <p:spPr bwMode="auto">
            <a:xfrm>
              <a:off x="2123" y="-14"/>
              <a:ext cx="5710" cy="4990"/>
            </a:xfrm>
            <a:custGeom>
              <a:avLst/>
              <a:gdLst>
                <a:gd name="T0" fmla="*/ 97 w 1293"/>
                <a:gd name="T1" fmla="*/ 337 h 1130"/>
                <a:gd name="T2" fmla="*/ 393 w 1293"/>
                <a:gd name="T3" fmla="*/ 958 h 1130"/>
                <a:gd name="T4" fmla="*/ 1041 w 1293"/>
                <a:gd name="T5" fmla="*/ 728 h 1130"/>
                <a:gd name="T6" fmla="*/ 745 w 1293"/>
                <a:gd name="T7" fmla="*/ 108 h 1130"/>
                <a:gd name="T8" fmla="*/ 97 w 1293"/>
                <a:gd name="T9" fmla="*/ 337 h 1130"/>
                <a:gd name="T10" fmla="*/ 252 w 1293"/>
                <a:gd name="T11" fmla="*/ 402 h 1130"/>
                <a:gd name="T12" fmla="*/ 548 w 1293"/>
                <a:gd name="T13" fmla="*/ 1022 h 1130"/>
                <a:gd name="T14" fmla="*/ 1196 w 1293"/>
                <a:gd name="T15" fmla="*/ 792 h 1130"/>
                <a:gd name="T16" fmla="*/ 900 w 1293"/>
                <a:gd name="T17" fmla="*/ 172 h 1130"/>
                <a:gd name="T18" fmla="*/ 252 w 1293"/>
                <a:gd name="T19" fmla="*/ 402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3" h="1130">
                  <a:moveTo>
                    <a:pt x="97" y="337"/>
                  </a:moveTo>
                  <a:cubicBezTo>
                    <a:pt x="0" y="572"/>
                    <a:pt x="132" y="850"/>
                    <a:pt x="393" y="958"/>
                  </a:cubicBezTo>
                  <a:cubicBezTo>
                    <a:pt x="653" y="1066"/>
                    <a:pt x="943" y="963"/>
                    <a:pt x="1041" y="728"/>
                  </a:cubicBezTo>
                  <a:cubicBezTo>
                    <a:pt x="1138" y="493"/>
                    <a:pt x="1005" y="215"/>
                    <a:pt x="745" y="108"/>
                  </a:cubicBezTo>
                  <a:cubicBezTo>
                    <a:pt x="484" y="0"/>
                    <a:pt x="194" y="103"/>
                    <a:pt x="97" y="337"/>
                  </a:cubicBezTo>
                  <a:close/>
                  <a:moveTo>
                    <a:pt x="252" y="402"/>
                  </a:moveTo>
                  <a:cubicBezTo>
                    <a:pt x="155" y="636"/>
                    <a:pt x="287" y="914"/>
                    <a:pt x="548" y="1022"/>
                  </a:cubicBezTo>
                  <a:cubicBezTo>
                    <a:pt x="808" y="1130"/>
                    <a:pt x="1098" y="1027"/>
                    <a:pt x="1196" y="792"/>
                  </a:cubicBezTo>
                  <a:cubicBezTo>
                    <a:pt x="1293" y="558"/>
                    <a:pt x="1160" y="280"/>
                    <a:pt x="900" y="172"/>
                  </a:cubicBezTo>
                  <a:cubicBezTo>
                    <a:pt x="639" y="64"/>
                    <a:pt x="349" y="167"/>
                    <a:pt x="252" y="40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57"/>
            <p:cNvSpPr>
              <a:spLocks noEditPoints="1"/>
            </p:cNvSpPr>
            <p:nvPr/>
          </p:nvSpPr>
          <p:spPr bwMode="auto">
            <a:xfrm>
              <a:off x="2118" y="-111"/>
              <a:ext cx="5720" cy="5184"/>
            </a:xfrm>
            <a:custGeom>
              <a:avLst/>
              <a:gdLst>
                <a:gd name="T0" fmla="*/ 123 w 1295"/>
                <a:gd name="T1" fmla="*/ 307 h 1174"/>
                <a:gd name="T2" fmla="*/ 357 w 1295"/>
                <a:gd name="T3" fmla="*/ 967 h 1174"/>
                <a:gd name="T4" fmla="*/ 1036 w 1295"/>
                <a:gd name="T5" fmla="*/ 795 h 1174"/>
                <a:gd name="T6" fmla="*/ 802 w 1295"/>
                <a:gd name="T7" fmla="*/ 135 h 1174"/>
                <a:gd name="T8" fmla="*/ 123 w 1295"/>
                <a:gd name="T9" fmla="*/ 307 h 1174"/>
                <a:gd name="T10" fmla="*/ 258 w 1295"/>
                <a:gd name="T11" fmla="*/ 379 h 1174"/>
                <a:gd name="T12" fmla="*/ 493 w 1295"/>
                <a:gd name="T13" fmla="*/ 1039 h 1174"/>
                <a:gd name="T14" fmla="*/ 1172 w 1295"/>
                <a:gd name="T15" fmla="*/ 867 h 1174"/>
                <a:gd name="T16" fmla="*/ 937 w 1295"/>
                <a:gd name="T17" fmla="*/ 207 h 1174"/>
                <a:gd name="T18" fmla="*/ 258 w 1295"/>
                <a:gd name="T19" fmla="*/ 379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5" h="1174">
                  <a:moveTo>
                    <a:pt x="123" y="307"/>
                  </a:moveTo>
                  <a:cubicBezTo>
                    <a:pt x="0" y="536"/>
                    <a:pt x="105" y="832"/>
                    <a:pt x="357" y="967"/>
                  </a:cubicBezTo>
                  <a:cubicBezTo>
                    <a:pt x="609" y="1102"/>
                    <a:pt x="913" y="1025"/>
                    <a:pt x="1036" y="795"/>
                  </a:cubicBezTo>
                  <a:cubicBezTo>
                    <a:pt x="1159" y="565"/>
                    <a:pt x="1054" y="269"/>
                    <a:pt x="802" y="135"/>
                  </a:cubicBezTo>
                  <a:cubicBezTo>
                    <a:pt x="550" y="0"/>
                    <a:pt x="246" y="77"/>
                    <a:pt x="123" y="307"/>
                  </a:cubicBezTo>
                  <a:close/>
                  <a:moveTo>
                    <a:pt x="258" y="379"/>
                  </a:moveTo>
                  <a:cubicBezTo>
                    <a:pt x="136" y="609"/>
                    <a:pt x="241" y="904"/>
                    <a:pt x="493" y="1039"/>
                  </a:cubicBezTo>
                  <a:cubicBezTo>
                    <a:pt x="745" y="1174"/>
                    <a:pt x="1049" y="1097"/>
                    <a:pt x="1172" y="867"/>
                  </a:cubicBezTo>
                  <a:cubicBezTo>
                    <a:pt x="1295" y="638"/>
                    <a:pt x="1190" y="342"/>
                    <a:pt x="937" y="207"/>
                  </a:cubicBezTo>
                  <a:cubicBezTo>
                    <a:pt x="685" y="72"/>
                    <a:pt x="381" y="149"/>
                    <a:pt x="258" y="37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58"/>
            <p:cNvSpPr>
              <a:spLocks noEditPoints="1"/>
            </p:cNvSpPr>
            <p:nvPr/>
          </p:nvSpPr>
          <p:spPr bwMode="auto">
            <a:xfrm>
              <a:off x="2136" y="-177"/>
              <a:ext cx="5680" cy="5316"/>
            </a:xfrm>
            <a:custGeom>
              <a:avLst/>
              <a:gdLst>
                <a:gd name="T0" fmla="*/ 149 w 1286"/>
                <a:gd name="T1" fmla="*/ 271 h 1204"/>
                <a:gd name="T2" fmla="*/ 317 w 1286"/>
                <a:gd name="T3" fmla="*/ 965 h 1204"/>
                <a:gd name="T4" fmla="*/ 1022 w 1286"/>
                <a:gd name="T5" fmla="*/ 855 h 1204"/>
                <a:gd name="T6" fmla="*/ 854 w 1286"/>
                <a:gd name="T7" fmla="*/ 161 h 1204"/>
                <a:gd name="T8" fmla="*/ 149 w 1286"/>
                <a:gd name="T9" fmla="*/ 271 h 1204"/>
                <a:gd name="T10" fmla="*/ 265 w 1286"/>
                <a:gd name="T11" fmla="*/ 349 h 1204"/>
                <a:gd name="T12" fmla="*/ 433 w 1286"/>
                <a:gd name="T13" fmla="*/ 1043 h 1204"/>
                <a:gd name="T14" fmla="*/ 1138 w 1286"/>
                <a:gd name="T15" fmla="*/ 932 h 1204"/>
                <a:gd name="T16" fmla="*/ 970 w 1286"/>
                <a:gd name="T17" fmla="*/ 239 h 1204"/>
                <a:gd name="T18" fmla="*/ 265 w 1286"/>
                <a:gd name="T19" fmla="*/ 349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6" h="1204">
                  <a:moveTo>
                    <a:pt x="149" y="271"/>
                  </a:moveTo>
                  <a:cubicBezTo>
                    <a:pt x="0" y="493"/>
                    <a:pt x="76" y="804"/>
                    <a:pt x="317" y="965"/>
                  </a:cubicBezTo>
                  <a:cubicBezTo>
                    <a:pt x="558" y="1126"/>
                    <a:pt x="874" y="1077"/>
                    <a:pt x="1022" y="855"/>
                  </a:cubicBezTo>
                  <a:cubicBezTo>
                    <a:pt x="1170" y="633"/>
                    <a:pt x="1095" y="322"/>
                    <a:pt x="854" y="161"/>
                  </a:cubicBezTo>
                  <a:cubicBezTo>
                    <a:pt x="613" y="0"/>
                    <a:pt x="297" y="50"/>
                    <a:pt x="149" y="271"/>
                  </a:cubicBezTo>
                  <a:close/>
                  <a:moveTo>
                    <a:pt x="265" y="349"/>
                  </a:moveTo>
                  <a:cubicBezTo>
                    <a:pt x="117" y="571"/>
                    <a:pt x="192" y="881"/>
                    <a:pt x="433" y="1043"/>
                  </a:cubicBezTo>
                  <a:cubicBezTo>
                    <a:pt x="674" y="1204"/>
                    <a:pt x="990" y="1154"/>
                    <a:pt x="1138" y="932"/>
                  </a:cubicBezTo>
                  <a:cubicBezTo>
                    <a:pt x="1286" y="711"/>
                    <a:pt x="1211" y="400"/>
                    <a:pt x="970" y="239"/>
                  </a:cubicBezTo>
                  <a:cubicBezTo>
                    <a:pt x="729" y="78"/>
                    <a:pt x="413" y="127"/>
                    <a:pt x="265" y="34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59"/>
            <p:cNvSpPr>
              <a:spLocks noEditPoints="1"/>
            </p:cNvSpPr>
            <p:nvPr/>
          </p:nvSpPr>
          <p:spPr bwMode="auto">
            <a:xfrm>
              <a:off x="2180" y="-208"/>
              <a:ext cx="5596" cy="5378"/>
            </a:xfrm>
            <a:custGeom>
              <a:avLst/>
              <a:gdLst>
                <a:gd name="T0" fmla="*/ 173 w 1267"/>
                <a:gd name="T1" fmla="*/ 231 h 1218"/>
                <a:gd name="T2" fmla="*/ 271 w 1267"/>
                <a:gd name="T3" fmla="*/ 951 h 1218"/>
                <a:gd name="T4" fmla="*/ 996 w 1267"/>
                <a:gd name="T5" fmla="*/ 907 h 1218"/>
                <a:gd name="T6" fmla="*/ 898 w 1267"/>
                <a:gd name="T7" fmla="*/ 187 h 1218"/>
                <a:gd name="T8" fmla="*/ 173 w 1267"/>
                <a:gd name="T9" fmla="*/ 231 h 1218"/>
                <a:gd name="T10" fmla="*/ 270 w 1267"/>
                <a:gd name="T11" fmla="*/ 311 h 1218"/>
                <a:gd name="T12" fmla="*/ 368 w 1267"/>
                <a:gd name="T13" fmla="*/ 1031 h 1218"/>
                <a:gd name="T14" fmla="*/ 1093 w 1267"/>
                <a:gd name="T15" fmla="*/ 987 h 1218"/>
                <a:gd name="T16" fmla="*/ 996 w 1267"/>
                <a:gd name="T17" fmla="*/ 267 h 1218"/>
                <a:gd name="T18" fmla="*/ 270 w 1267"/>
                <a:gd name="T19" fmla="*/ 311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7" h="1218">
                  <a:moveTo>
                    <a:pt x="173" y="231"/>
                  </a:moveTo>
                  <a:cubicBezTo>
                    <a:pt x="0" y="442"/>
                    <a:pt x="44" y="765"/>
                    <a:pt x="271" y="951"/>
                  </a:cubicBezTo>
                  <a:cubicBezTo>
                    <a:pt x="498" y="1138"/>
                    <a:pt x="823" y="1118"/>
                    <a:pt x="996" y="907"/>
                  </a:cubicBezTo>
                  <a:cubicBezTo>
                    <a:pt x="1169" y="696"/>
                    <a:pt x="1126" y="373"/>
                    <a:pt x="898" y="187"/>
                  </a:cubicBezTo>
                  <a:cubicBezTo>
                    <a:pt x="671" y="0"/>
                    <a:pt x="346" y="20"/>
                    <a:pt x="173" y="231"/>
                  </a:cubicBezTo>
                  <a:close/>
                  <a:moveTo>
                    <a:pt x="270" y="311"/>
                  </a:moveTo>
                  <a:cubicBezTo>
                    <a:pt x="97" y="522"/>
                    <a:pt x="141" y="845"/>
                    <a:pt x="368" y="1031"/>
                  </a:cubicBezTo>
                  <a:cubicBezTo>
                    <a:pt x="595" y="1218"/>
                    <a:pt x="920" y="1198"/>
                    <a:pt x="1093" y="987"/>
                  </a:cubicBezTo>
                  <a:cubicBezTo>
                    <a:pt x="1267" y="775"/>
                    <a:pt x="1223" y="453"/>
                    <a:pt x="996" y="267"/>
                  </a:cubicBezTo>
                  <a:cubicBezTo>
                    <a:pt x="768" y="80"/>
                    <a:pt x="444" y="100"/>
                    <a:pt x="270" y="31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60"/>
            <p:cNvSpPr>
              <a:spLocks noEditPoints="1"/>
            </p:cNvSpPr>
            <p:nvPr/>
          </p:nvSpPr>
          <p:spPr bwMode="auto">
            <a:xfrm>
              <a:off x="2246" y="-252"/>
              <a:ext cx="5464" cy="5467"/>
            </a:xfrm>
            <a:custGeom>
              <a:avLst/>
              <a:gdLst>
                <a:gd name="T0" fmla="*/ 197 w 1237"/>
                <a:gd name="T1" fmla="*/ 198 h 1238"/>
                <a:gd name="T2" fmla="*/ 221 w 1237"/>
                <a:gd name="T3" fmla="*/ 937 h 1238"/>
                <a:gd name="T4" fmla="*/ 960 w 1237"/>
                <a:gd name="T5" fmla="*/ 961 h 1238"/>
                <a:gd name="T6" fmla="*/ 937 w 1237"/>
                <a:gd name="T7" fmla="*/ 222 h 1238"/>
                <a:gd name="T8" fmla="*/ 197 w 1237"/>
                <a:gd name="T9" fmla="*/ 198 h 1238"/>
                <a:gd name="T10" fmla="*/ 276 w 1237"/>
                <a:gd name="T11" fmla="*/ 277 h 1238"/>
                <a:gd name="T12" fmla="*/ 300 w 1237"/>
                <a:gd name="T13" fmla="*/ 1016 h 1238"/>
                <a:gd name="T14" fmla="*/ 1039 w 1237"/>
                <a:gd name="T15" fmla="*/ 1040 h 1238"/>
                <a:gd name="T16" fmla="*/ 1016 w 1237"/>
                <a:gd name="T17" fmla="*/ 301 h 1238"/>
                <a:gd name="T18" fmla="*/ 276 w 1237"/>
                <a:gd name="T19" fmla="*/ 277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7" h="1238">
                  <a:moveTo>
                    <a:pt x="197" y="198"/>
                  </a:moveTo>
                  <a:cubicBezTo>
                    <a:pt x="0" y="395"/>
                    <a:pt x="10" y="727"/>
                    <a:pt x="221" y="937"/>
                  </a:cubicBezTo>
                  <a:cubicBezTo>
                    <a:pt x="432" y="1148"/>
                    <a:pt x="763" y="1159"/>
                    <a:pt x="960" y="961"/>
                  </a:cubicBezTo>
                  <a:cubicBezTo>
                    <a:pt x="1158" y="763"/>
                    <a:pt x="1147" y="432"/>
                    <a:pt x="937" y="222"/>
                  </a:cubicBezTo>
                  <a:cubicBezTo>
                    <a:pt x="726" y="11"/>
                    <a:pt x="395" y="0"/>
                    <a:pt x="197" y="198"/>
                  </a:cubicBezTo>
                  <a:close/>
                  <a:moveTo>
                    <a:pt x="276" y="277"/>
                  </a:moveTo>
                  <a:cubicBezTo>
                    <a:pt x="79" y="475"/>
                    <a:pt x="89" y="806"/>
                    <a:pt x="300" y="1016"/>
                  </a:cubicBezTo>
                  <a:cubicBezTo>
                    <a:pt x="511" y="1227"/>
                    <a:pt x="842" y="1238"/>
                    <a:pt x="1039" y="1040"/>
                  </a:cubicBezTo>
                  <a:cubicBezTo>
                    <a:pt x="1237" y="842"/>
                    <a:pt x="1226" y="511"/>
                    <a:pt x="1016" y="301"/>
                  </a:cubicBezTo>
                  <a:cubicBezTo>
                    <a:pt x="805" y="90"/>
                    <a:pt x="474" y="79"/>
                    <a:pt x="276" y="27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62"/>
            <p:cNvSpPr>
              <a:spLocks noEditPoints="1"/>
            </p:cNvSpPr>
            <p:nvPr/>
          </p:nvSpPr>
          <p:spPr bwMode="auto">
            <a:xfrm>
              <a:off x="2180" y="-425"/>
              <a:ext cx="5591" cy="5812"/>
            </a:xfrm>
            <a:custGeom>
              <a:avLst/>
              <a:gdLst>
                <a:gd name="T0" fmla="*/ 302 w 1266"/>
                <a:gd name="T1" fmla="*/ 162 h 1316"/>
                <a:gd name="T2" fmla="*/ 170 w 1266"/>
                <a:gd name="T3" fmla="*/ 917 h 1316"/>
                <a:gd name="T4" fmla="*/ 918 w 1266"/>
                <a:gd name="T5" fmla="*/ 1084 h 1316"/>
                <a:gd name="T6" fmla="*/ 1050 w 1266"/>
                <a:gd name="T7" fmla="*/ 329 h 1316"/>
                <a:gd name="T8" fmla="*/ 302 w 1266"/>
                <a:gd name="T9" fmla="*/ 162 h 1316"/>
                <a:gd name="T10" fmla="*/ 349 w 1266"/>
                <a:gd name="T11" fmla="*/ 232 h 1316"/>
                <a:gd name="T12" fmla="*/ 217 w 1266"/>
                <a:gd name="T13" fmla="*/ 987 h 1316"/>
                <a:gd name="T14" fmla="*/ 964 w 1266"/>
                <a:gd name="T15" fmla="*/ 1153 h 1316"/>
                <a:gd name="T16" fmla="*/ 1096 w 1266"/>
                <a:gd name="T17" fmla="*/ 399 h 1316"/>
                <a:gd name="T18" fmla="*/ 349 w 1266"/>
                <a:gd name="T19" fmla="*/ 232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6" h="1316">
                  <a:moveTo>
                    <a:pt x="302" y="162"/>
                  </a:moveTo>
                  <a:cubicBezTo>
                    <a:pt x="59" y="325"/>
                    <a:pt x="0" y="663"/>
                    <a:pt x="170" y="917"/>
                  </a:cubicBezTo>
                  <a:cubicBezTo>
                    <a:pt x="340" y="1171"/>
                    <a:pt x="675" y="1246"/>
                    <a:pt x="918" y="1084"/>
                  </a:cubicBezTo>
                  <a:cubicBezTo>
                    <a:pt x="1161" y="921"/>
                    <a:pt x="1220" y="584"/>
                    <a:pt x="1050" y="329"/>
                  </a:cubicBezTo>
                  <a:cubicBezTo>
                    <a:pt x="880" y="75"/>
                    <a:pt x="545" y="0"/>
                    <a:pt x="302" y="162"/>
                  </a:cubicBezTo>
                  <a:close/>
                  <a:moveTo>
                    <a:pt x="349" y="232"/>
                  </a:moveTo>
                  <a:cubicBezTo>
                    <a:pt x="106" y="394"/>
                    <a:pt x="47" y="732"/>
                    <a:pt x="217" y="987"/>
                  </a:cubicBezTo>
                  <a:cubicBezTo>
                    <a:pt x="387" y="1241"/>
                    <a:pt x="722" y="1316"/>
                    <a:pt x="964" y="1153"/>
                  </a:cubicBezTo>
                  <a:cubicBezTo>
                    <a:pt x="1207" y="991"/>
                    <a:pt x="1266" y="653"/>
                    <a:pt x="1096" y="399"/>
                  </a:cubicBezTo>
                  <a:cubicBezTo>
                    <a:pt x="926" y="145"/>
                    <a:pt x="592" y="70"/>
                    <a:pt x="349" y="23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63"/>
            <p:cNvSpPr>
              <a:spLocks noEditPoints="1"/>
            </p:cNvSpPr>
            <p:nvPr/>
          </p:nvSpPr>
          <p:spPr bwMode="auto">
            <a:xfrm>
              <a:off x="2153" y="-464"/>
              <a:ext cx="5645" cy="5886"/>
            </a:xfrm>
            <a:custGeom>
              <a:avLst/>
              <a:gdLst>
                <a:gd name="T0" fmla="*/ 358 w 1278"/>
                <a:gd name="T1" fmla="*/ 141 h 1333"/>
                <a:gd name="T2" fmla="*/ 146 w 1278"/>
                <a:gd name="T3" fmla="*/ 891 h 1333"/>
                <a:gd name="T4" fmla="*/ 887 w 1278"/>
                <a:gd name="T5" fmla="*/ 1131 h 1333"/>
                <a:gd name="T6" fmla="*/ 1099 w 1278"/>
                <a:gd name="T7" fmla="*/ 381 h 1333"/>
                <a:gd name="T8" fmla="*/ 358 w 1278"/>
                <a:gd name="T9" fmla="*/ 141 h 1333"/>
                <a:gd name="T10" fmla="*/ 391 w 1278"/>
                <a:gd name="T11" fmla="*/ 203 h 1333"/>
                <a:gd name="T12" fmla="*/ 179 w 1278"/>
                <a:gd name="T13" fmla="*/ 952 h 1333"/>
                <a:gd name="T14" fmla="*/ 920 w 1278"/>
                <a:gd name="T15" fmla="*/ 1193 h 1333"/>
                <a:gd name="T16" fmla="*/ 1132 w 1278"/>
                <a:gd name="T17" fmla="*/ 443 h 1333"/>
                <a:gd name="T18" fmla="*/ 391 w 1278"/>
                <a:gd name="T19" fmla="*/ 203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8" h="1333">
                  <a:moveTo>
                    <a:pt x="358" y="141"/>
                  </a:moveTo>
                  <a:cubicBezTo>
                    <a:pt x="95" y="282"/>
                    <a:pt x="0" y="617"/>
                    <a:pt x="146" y="891"/>
                  </a:cubicBezTo>
                  <a:cubicBezTo>
                    <a:pt x="292" y="1164"/>
                    <a:pt x="624" y="1272"/>
                    <a:pt x="887" y="1131"/>
                  </a:cubicBezTo>
                  <a:cubicBezTo>
                    <a:pt x="1151" y="990"/>
                    <a:pt x="1245" y="655"/>
                    <a:pt x="1099" y="381"/>
                  </a:cubicBezTo>
                  <a:cubicBezTo>
                    <a:pt x="953" y="108"/>
                    <a:pt x="621" y="0"/>
                    <a:pt x="358" y="141"/>
                  </a:cubicBezTo>
                  <a:close/>
                  <a:moveTo>
                    <a:pt x="391" y="203"/>
                  </a:moveTo>
                  <a:cubicBezTo>
                    <a:pt x="128" y="343"/>
                    <a:pt x="33" y="679"/>
                    <a:pt x="179" y="952"/>
                  </a:cubicBezTo>
                  <a:cubicBezTo>
                    <a:pt x="325" y="1226"/>
                    <a:pt x="657" y="1333"/>
                    <a:pt x="920" y="1193"/>
                  </a:cubicBezTo>
                  <a:cubicBezTo>
                    <a:pt x="1183" y="1052"/>
                    <a:pt x="1278" y="716"/>
                    <a:pt x="1132" y="443"/>
                  </a:cubicBezTo>
                  <a:cubicBezTo>
                    <a:pt x="986" y="170"/>
                    <a:pt x="654" y="62"/>
                    <a:pt x="391" y="20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64"/>
            <p:cNvSpPr>
              <a:spLocks noEditPoints="1"/>
            </p:cNvSpPr>
            <p:nvPr/>
          </p:nvSpPr>
          <p:spPr bwMode="auto">
            <a:xfrm>
              <a:off x="2149" y="-469"/>
              <a:ext cx="5658" cy="5900"/>
            </a:xfrm>
            <a:custGeom>
              <a:avLst/>
              <a:gdLst>
                <a:gd name="T0" fmla="*/ 412 w 1281"/>
                <a:gd name="T1" fmla="*/ 117 h 1336"/>
                <a:gd name="T2" fmla="*/ 120 w 1281"/>
                <a:gd name="T3" fmla="*/ 853 h 1336"/>
                <a:gd name="T4" fmla="*/ 847 w 1281"/>
                <a:gd name="T5" fmla="*/ 1167 h 1336"/>
                <a:gd name="T6" fmla="*/ 1139 w 1281"/>
                <a:gd name="T7" fmla="*/ 431 h 1336"/>
                <a:gd name="T8" fmla="*/ 412 w 1281"/>
                <a:gd name="T9" fmla="*/ 117 h 1336"/>
                <a:gd name="T10" fmla="*/ 433 w 1281"/>
                <a:gd name="T11" fmla="*/ 169 h 1336"/>
                <a:gd name="T12" fmla="*/ 141 w 1281"/>
                <a:gd name="T13" fmla="*/ 905 h 1336"/>
                <a:gd name="T14" fmla="*/ 869 w 1281"/>
                <a:gd name="T15" fmla="*/ 1219 h 1336"/>
                <a:gd name="T16" fmla="*/ 1161 w 1281"/>
                <a:gd name="T17" fmla="*/ 483 h 1336"/>
                <a:gd name="T18" fmla="*/ 433 w 1281"/>
                <a:gd name="T19" fmla="*/ 169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1" h="1336">
                  <a:moveTo>
                    <a:pt x="412" y="117"/>
                  </a:moveTo>
                  <a:cubicBezTo>
                    <a:pt x="131" y="233"/>
                    <a:pt x="0" y="563"/>
                    <a:pt x="120" y="853"/>
                  </a:cubicBezTo>
                  <a:cubicBezTo>
                    <a:pt x="240" y="1143"/>
                    <a:pt x="566" y="1284"/>
                    <a:pt x="847" y="1167"/>
                  </a:cubicBezTo>
                  <a:cubicBezTo>
                    <a:pt x="1129" y="1051"/>
                    <a:pt x="1259" y="721"/>
                    <a:pt x="1139" y="431"/>
                  </a:cubicBezTo>
                  <a:cubicBezTo>
                    <a:pt x="1019" y="141"/>
                    <a:pt x="694" y="0"/>
                    <a:pt x="412" y="117"/>
                  </a:cubicBezTo>
                  <a:close/>
                  <a:moveTo>
                    <a:pt x="433" y="169"/>
                  </a:moveTo>
                  <a:cubicBezTo>
                    <a:pt x="152" y="285"/>
                    <a:pt x="21" y="615"/>
                    <a:pt x="141" y="905"/>
                  </a:cubicBezTo>
                  <a:cubicBezTo>
                    <a:pt x="261" y="1195"/>
                    <a:pt x="587" y="1336"/>
                    <a:pt x="869" y="1219"/>
                  </a:cubicBezTo>
                  <a:cubicBezTo>
                    <a:pt x="1150" y="1102"/>
                    <a:pt x="1281" y="773"/>
                    <a:pt x="1161" y="483"/>
                  </a:cubicBezTo>
                  <a:cubicBezTo>
                    <a:pt x="1041" y="193"/>
                    <a:pt x="715" y="52"/>
                    <a:pt x="433" y="16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65"/>
            <p:cNvSpPr>
              <a:spLocks noEditPoints="1"/>
            </p:cNvSpPr>
            <p:nvPr/>
          </p:nvSpPr>
          <p:spPr bwMode="auto">
            <a:xfrm>
              <a:off x="2162" y="-438"/>
              <a:ext cx="5632" cy="5838"/>
            </a:xfrm>
            <a:custGeom>
              <a:avLst/>
              <a:gdLst>
                <a:gd name="T0" fmla="*/ 464 w 1275"/>
                <a:gd name="T1" fmla="*/ 90 h 1322"/>
                <a:gd name="T2" fmla="*/ 92 w 1275"/>
                <a:gd name="T3" fmla="*/ 804 h 1322"/>
                <a:gd name="T4" fmla="*/ 798 w 1275"/>
                <a:gd name="T5" fmla="*/ 1192 h 1322"/>
                <a:gd name="T6" fmla="*/ 1170 w 1275"/>
                <a:gd name="T7" fmla="*/ 477 h 1322"/>
                <a:gd name="T8" fmla="*/ 464 w 1275"/>
                <a:gd name="T9" fmla="*/ 90 h 1322"/>
                <a:gd name="T10" fmla="*/ 476 w 1275"/>
                <a:gd name="T11" fmla="*/ 130 h 1322"/>
                <a:gd name="T12" fmla="*/ 104 w 1275"/>
                <a:gd name="T13" fmla="*/ 844 h 1322"/>
                <a:gd name="T14" fmla="*/ 811 w 1275"/>
                <a:gd name="T15" fmla="*/ 1232 h 1322"/>
                <a:gd name="T16" fmla="*/ 1182 w 1275"/>
                <a:gd name="T17" fmla="*/ 518 h 1322"/>
                <a:gd name="T18" fmla="*/ 476 w 1275"/>
                <a:gd name="T19" fmla="*/ 13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5" h="1322">
                  <a:moveTo>
                    <a:pt x="464" y="90"/>
                  </a:moveTo>
                  <a:cubicBezTo>
                    <a:pt x="166" y="180"/>
                    <a:pt x="0" y="500"/>
                    <a:pt x="92" y="804"/>
                  </a:cubicBezTo>
                  <a:cubicBezTo>
                    <a:pt x="185" y="1109"/>
                    <a:pt x="501" y="1282"/>
                    <a:pt x="798" y="1192"/>
                  </a:cubicBezTo>
                  <a:cubicBezTo>
                    <a:pt x="1096" y="1102"/>
                    <a:pt x="1262" y="782"/>
                    <a:pt x="1170" y="477"/>
                  </a:cubicBezTo>
                  <a:cubicBezTo>
                    <a:pt x="1078" y="173"/>
                    <a:pt x="762" y="0"/>
                    <a:pt x="464" y="90"/>
                  </a:cubicBezTo>
                  <a:close/>
                  <a:moveTo>
                    <a:pt x="476" y="130"/>
                  </a:moveTo>
                  <a:cubicBezTo>
                    <a:pt x="179" y="220"/>
                    <a:pt x="12" y="540"/>
                    <a:pt x="104" y="844"/>
                  </a:cubicBezTo>
                  <a:cubicBezTo>
                    <a:pt x="197" y="1149"/>
                    <a:pt x="513" y="1322"/>
                    <a:pt x="811" y="1232"/>
                  </a:cubicBezTo>
                  <a:cubicBezTo>
                    <a:pt x="1108" y="1142"/>
                    <a:pt x="1275" y="822"/>
                    <a:pt x="1182" y="518"/>
                  </a:cubicBezTo>
                  <a:cubicBezTo>
                    <a:pt x="1090" y="213"/>
                    <a:pt x="774" y="40"/>
                    <a:pt x="476" y="13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66"/>
            <p:cNvSpPr>
              <a:spLocks noEditPoints="1"/>
            </p:cNvSpPr>
            <p:nvPr/>
          </p:nvSpPr>
          <p:spPr bwMode="auto">
            <a:xfrm>
              <a:off x="2198" y="-376"/>
              <a:ext cx="5556" cy="5714"/>
            </a:xfrm>
            <a:custGeom>
              <a:avLst/>
              <a:gdLst>
                <a:gd name="T0" fmla="*/ 513 w 1258"/>
                <a:gd name="T1" fmla="*/ 61 h 1294"/>
                <a:gd name="T2" fmla="*/ 63 w 1258"/>
                <a:gd name="T3" fmla="*/ 745 h 1294"/>
                <a:gd name="T4" fmla="*/ 740 w 1258"/>
                <a:gd name="T5" fmla="*/ 1205 h 1294"/>
                <a:gd name="T6" fmla="*/ 1190 w 1258"/>
                <a:gd name="T7" fmla="*/ 521 h 1294"/>
                <a:gd name="T8" fmla="*/ 513 w 1258"/>
                <a:gd name="T9" fmla="*/ 61 h 1294"/>
                <a:gd name="T10" fmla="*/ 518 w 1258"/>
                <a:gd name="T11" fmla="*/ 89 h 1294"/>
                <a:gd name="T12" fmla="*/ 68 w 1258"/>
                <a:gd name="T13" fmla="*/ 773 h 1294"/>
                <a:gd name="T14" fmla="*/ 746 w 1258"/>
                <a:gd name="T15" fmla="*/ 1232 h 1294"/>
                <a:gd name="T16" fmla="*/ 1196 w 1258"/>
                <a:gd name="T17" fmla="*/ 549 h 1294"/>
                <a:gd name="T18" fmla="*/ 518 w 1258"/>
                <a:gd name="T19" fmla="*/ 89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8" h="1294">
                  <a:moveTo>
                    <a:pt x="513" y="61"/>
                  </a:moveTo>
                  <a:cubicBezTo>
                    <a:pt x="202" y="123"/>
                    <a:pt x="0" y="430"/>
                    <a:pt x="63" y="745"/>
                  </a:cubicBezTo>
                  <a:cubicBezTo>
                    <a:pt x="126" y="1061"/>
                    <a:pt x="429" y="1267"/>
                    <a:pt x="740" y="1205"/>
                  </a:cubicBezTo>
                  <a:cubicBezTo>
                    <a:pt x="1052" y="1143"/>
                    <a:pt x="1253" y="837"/>
                    <a:pt x="1190" y="521"/>
                  </a:cubicBezTo>
                  <a:cubicBezTo>
                    <a:pt x="1127" y="205"/>
                    <a:pt x="824" y="0"/>
                    <a:pt x="513" y="61"/>
                  </a:cubicBezTo>
                  <a:close/>
                  <a:moveTo>
                    <a:pt x="518" y="89"/>
                  </a:moveTo>
                  <a:cubicBezTo>
                    <a:pt x="207" y="151"/>
                    <a:pt x="6" y="457"/>
                    <a:pt x="68" y="773"/>
                  </a:cubicBezTo>
                  <a:cubicBezTo>
                    <a:pt x="131" y="1088"/>
                    <a:pt x="435" y="1294"/>
                    <a:pt x="746" y="1232"/>
                  </a:cubicBezTo>
                  <a:cubicBezTo>
                    <a:pt x="1057" y="1171"/>
                    <a:pt x="1258" y="864"/>
                    <a:pt x="1196" y="549"/>
                  </a:cubicBezTo>
                  <a:cubicBezTo>
                    <a:pt x="1133" y="233"/>
                    <a:pt x="829" y="27"/>
                    <a:pt x="518" y="8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67"/>
            <p:cNvSpPr>
              <a:spLocks noEditPoints="1"/>
            </p:cNvSpPr>
            <p:nvPr/>
          </p:nvSpPr>
          <p:spPr bwMode="auto">
            <a:xfrm>
              <a:off x="2255" y="-283"/>
              <a:ext cx="5441" cy="5528"/>
            </a:xfrm>
            <a:custGeom>
              <a:avLst/>
              <a:gdLst>
                <a:gd name="T0" fmla="*/ 558 w 1232"/>
                <a:gd name="T1" fmla="*/ 32 h 1252"/>
                <a:gd name="T2" fmla="*/ 32 w 1232"/>
                <a:gd name="T3" fmla="*/ 676 h 1252"/>
                <a:gd name="T4" fmla="*/ 673 w 1232"/>
                <a:gd name="T5" fmla="*/ 1206 h 1252"/>
                <a:gd name="T6" fmla="*/ 1199 w 1232"/>
                <a:gd name="T7" fmla="*/ 562 h 1252"/>
                <a:gd name="T8" fmla="*/ 558 w 1232"/>
                <a:gd name="T9" fmla="*/ 32 h 1252"/>
                <a:gd name="T10" fmla="*/ 559 w 1232"/>
                <a:gd name="T11" fmla="*/ 45 h 1252"/>
                <a:gd name="T12" fmla="*/ 34 w 1232"/>
                <a:gd name="T13" fmla="*/ 690 h 1252"/>
                <a:gd name="T14" fmla="*/ 675 w 1232"/>
                <a:gd name="T15" fmla="*/ 1220 h 1252"/>
                <a:gd name="T16" fmla="*/ 1200 w 1232"/>
                <a:gd name="T17" fmla="*/ 575 h 1252"/>
                <a:gd name="T18" fmla="*/ 559 w 1232"/>
                <a:gd name="T19" fmla="*/ 45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2" h="1252">
                  <a:moveTo>
                    <a:pt x="558" y="32"/>
                  </a:moveTo>
                  <a:cubicBezTo>
                    <a:pt x="236" y="63"/>
                    <a:pt x="0" y="352"/>
                    <a:pt x="32" y="676"/>
                  </a:cubicBezTo>
                  <a:cubicBezTo>
                    <a:pt x="64" y="1001"/>
                    <a:pt x="351" y="1238"/>
                    <a:pt x="673" y="1206"/>
                  </a:cubicBezTo>
                  <a:cubicBezTo>
                    <a:pt x="996" y="1175"/>
                    <a:pt x="1231" y="886"/>
                    <a:pt x="1199" y="562"/>
                  </a:cubicBezTo>
                  <a:cubicBezTo>
                    <a:pt x="1167" y="237"/>
                    <a:pt x="880" y="0"/>
                    <a:pt x="558" y="32"/>
                  </a:cubicBezTo>
                  <a:close/>
                  <a:moveTo>
                    <a:pt x="559" y="45"/>
                  </a:moveTo>
                  <a:cubicBezTo>
                    <a:pt x="237" y="77"/>
                    <a:pt x="2" y="366"/>
                    <a:pt x="34" y="690"/>
                  </a:cubicBezTo>
                  <a:cubicBezTo>
                    <a:pt x="66" y="1015"/>
                    <a:pt x="353" y="1252"/>
                    <a:pt x="675" y="1220"/>
                  </a:cubicBezTo>
                  <a:cubicBezTo>
                    <a:pt x="997" y="1189"/>
                    <a:pt x="1232" y="900"/>
                    <a:pt x="1200" y="575"/>
                  </a:cubicBezTo>
                  <a:cubicBezTo>
                    <a:pt x="1168" y="251"/>
                    <a:pt x="881" y="14"/>
                    <a:pt x="559" y="4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61"/>
            <p:cNvSpPr>
              <a:spLocks noEditPoints="1"/>
            </p:cNvSpPr>
            <p:nvPr/>
          </p:nvSpPr>
          <p:spPr bwMode="auto">
            <a:xfrm>
              <a:off x="2229" y="-354"/>
              <a:ext cx="5498" cy="5670"/>
            </a:xfrm>
            <a:custGeom>
              <a:avLst/>
              <a:gdLst>
                <a:gd name="T0" fmla="*/ 244 w 1245"/>
                <a:gd name="T1" fmla="*/ 181 h 1284"/>
                <a:gd name="T2" fmla="*/ 191 w 1245"/>
                <a:gd name="T3" fmla="*/ 932 h 1284"/>
                <a:gd name="T4" fmla="*/ 938 w 1245"/>
                <a:gd name="T5" fmla="*/ 1027 h 1284"/>
                <a:gd name="T6" fmla="*/ 991 w 1245"/>
                <a:gd name="T7" fmla="*/ 276 h 1284"/>
                <a:gd name="T8" fmla="*/ 244 w 1245"/>
                <a:gd name="T9" fmla="*/ 181 h 1284"/>
                <a:gd name="T10" fmla="*/ 306 w 1245"/>
                <a:gd name="T11" fmla="*/ 257 h 1284"/>
                <a:gd name="T12" fmla="*/ 253 w 1245"/>
                <a:gd name="T13" fmla="*/ 1008 h 1284"/>
                <a:gd name="T14" fmla="*/ 1000 w 1245"/>
                <a:gd name="T15" fmla="*/ 1102 h 1284"/>
                <a:gd name="T16" fmla="*/ 1053 w 1245"/>
                <a:gd name="T17" fmla="*/ 351 h 1284"/>
                <a:gd name="T18" fmla="*/ 306 w 1245"/>
                <a:gd name="T19" fmla="*/ 257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5" h="1284">
                  <a:moveTo>
                    <a:pt x="244" y="181"/>
                  </a:moveTo>
                  <a:cubicBezTo>
                    <a:pt x="23" y="363"/>
                    <a:pt x="0" y="699"/>
                    <a:pt x="191" y="932"/>
                  </a:cubicBezTo>
                  <a:cubicBezTo>
                    <a:pt x="383" y="1166"/>
                    <a:pt x="717" y="1208"/>
                    <a:pt x="938" y="1027"/>
                  </a:cubicBezTo>
                  <a:cubicBezTo>
                    <a:pt x="1159" y="846"/>
                    <a:pt x="1183" y="509"/>
                    <a:pt x="991" y="276"/>
                  </a:cubicBezTo>
                  <a:cubicBezTo>
                    <a:pt x="800" y="42"/>
                    <a:pt x="465" y="0"/>
                    <a:pt x="244" y="181"/>
                  </a:cubicBezTo>
                  <a:close/>
                  <a:moveTo>
                    <a:pt x="306" y="257"/>
                  </a:moveTo>
                  <a:cubicBezTo>
                    <a:pt x="86" y="438"/>
                    <a:pt x="62" y="775"/>
                    <a:pt x="253" y="1008"/>
                  </a:cubicBezTo>
                  <a:cubicBezTo>
                    <a:pt x="445" y="1241"/>
                    <a:pt x="779" y="1284"/>
                    <a:pt x="1000" y="1102"/>
                  </a:cubicBezTo>
                  <a:cubicBezTo>
                    <a:pt x="1221" y="921"/>
                    <a:pt x="1245" y="585"/>
                    <a:pt x="1053" y="351"/>
                  </a:cubicBezTo>
                  <a:cubicBezTo>
                    <a:pt x="862" y="118"/>
                    <a:pt x="527" y="76"/>
                    <a:pt x="306" y="25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Rectangle 1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/>
          <p:nvPr/>
        </p:nvSpPr>
        <p:spPr>
          <a:xfrm>
            <a:off x="0" y="1447165"/>
            <a:ext cx="7194550" cy="5429885"/>
          </a:xfrm>
          <a:prstGeom prst="rect">
            <a:avLst/>
          </a:prstGeom>
          <a:solidFill>
            <a:srgbClr val="AEB2B4"/>
          </a:solidFill>
          <a:ln w="34925">
            <a:noFill/>
          </a:ln>
          <a:effectLst>
            <a:outerShdw blurRad="533400" dist="38100" dir="3600000" sx="101000" sy="101000" algn="tr" rotWithShape="0">
              <a:srgbClr val="08080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/>
              <a:cs typeface="+mn-cs"/>
            </a:endParaRPr>
          </a:p>
        </p:txBody>
      </p:sp>
      <p:sp>
        <p:nvSpPr>
          <p:cNvPr id="14" name="Rectangle 13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>
            <p:custDataLst>
              <p:tags r:id="rId1"/>
            </p:custDataLst>
          </p:nvPr>
        </p:nvSpPr>
        <p:spPr>
          <a:xfrm>
            <a:off x="1276985" y="3888740"/>
            <a:ext cx="4660900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即可触发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清除记录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提示。</a:t>
            </a:r>
          </a:p>
        </p:txBody>
      </p:sp>
      <p:sp>
        <p:nvSpPr>
          <p:cNvPr id="18" name="Rectangle 1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>
            <p:custDataLst>
              <p:tags r:id="rId2"/>
            </p:custDataLst>
          </p:nvPr>
        </p:nvSpPr>
        <p:spPr>
          <a:xfrm>
            <a:off x="1223010" y="5426710"/>
            <a:ext cx="4066540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 Light" panose="020B0502040204020203" pitchFamily="34" charset="0"/>
              </a:rPr>
              <a:t>即可一键清除所有下载记录。</a:t>
            </a: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>
            <p:custDataLst>
              <p:tags r:id="rId3"/>
            </p:custDataLst>
          </p:nvPr>
        </p:nvSpPr>
        <p:spPr>
          <a:xfrm>
            <a:off x="1276985" y="2182495"/>
            <a:ext cx="5049520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 Light" panose="020B0502040204020203" pitchFamily="34" charset="0"/>
              </a:rPr>
              <a:t>即可显示下载的模型以及其对应的时间，整体呈时间线轴有序排布。</a:t>
            </a:r>
          </a:p>
        </p:txBody>
      </p:sp>
      <p:sp>
        <p:nvSpPr>
          <p:cNvPr id="11" name="Rectangle: Rounded Corners 1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>
            <p:custDataLst>
              <p:tags r:id="rId4"/>
            </p:custDataLst>
          </p:nvPr>
        </p:nvSpPr>
        <p:spPr>
          <a:xfrm>
            <a:off x="1276985" y="1879600"/>
            <a:ext cx="2500630" cy="252730"/>
          </a:xfrm>
          <a:prstGeom prst="roundRect">
            <a:avLst>
              <a:gd name="adj" fmla="val 11905"/>
            </a:avLst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点击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下载记录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</a:p>
        </p:txBody>
      </p:sp>
      <p:sp>
        <p:nvSpPr>
          <p:cNvPr id="24" name="Title 43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09616" y="427870"/>
            <a:ext cx="5112911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查看下载记录</a:t>
            </a:r>
          </a:p>
        </p:txBody>
      </p:sp>
      <p:sp>
        <p:nvSpPr>
          <p:cNvPr id="26" name="矩形 2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2163985" y="1237817"/>
            <a:ext cx="1317812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0" y="588645"/>
            <a:ext cx="2961005" cy="595947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62" name="图片占位符 1" descr="C:/Users/YOGA/Documents/xwechat_files/wxid_245f5hea2e2812_96da/temp/InputTemp/8445bd4f-c643-44d2-a5d9-317e70f4cbc6.png8445bd4f-c643-44d2-a5d9-317e70f4cbc6"/>
          <p:cNvPicPr>
            <a:picLocks noGrp="1" noChangeAspect="1"/>
          </p:cNvPicPr>
          <p:nvPr/>
        </p:nvPicPr>
        <p:blipFill>
          <a:blip r:embed="rId8"/>
          <a:srcRect l="752" r="752"/>
          <a:stretch>
            <a:fillRect/>
          </a:stretch>
        </p:blipFill>
        <p:spPr>
          <a:xfrm>
            <a:off x="8463280" y="690880"/>
            <a:ext cx="2623820" cy="569785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9" name="矩形: 圆角 17"/>
          <p:cNvSpPr/>
          <p:nvPr/>
        </p:nvSpPr>
        <p:spPr>
          <a:xfrm>
            <a:off x="9880600" y="3100705"/>
            <a:ext cx="1016000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/>
          <p:cNvCxnSpPr>
            <a:stCxn id="19" idx="1"/>
          </p:cNvCxnSpPr>
          <p:nvPr/>
        </p:nvCxnSpPr>
        <p:spPr>
          <a:xfrm flipH="1" flipV="1">
            <a:off x="5295420" y="2197100"/>
            <a:ext cx="4585335" cy="106807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图片占位符 1" descr="C:/Users/YOGA/Documents/xwechat_files/wxid_245f5hea2e2812_96da/temp/InputTemp/01e2275a-91df-4c8f-bdbb-9a9978bfdf2f.png01e2275a-91df-4c8f-bdbb-9a9978bfdf2f"/>
          <p:cNvPicPr>
            <a:picLocks noGrp="1" noChangeAspect="1"/>
          </p:cNvPicPr>
          <p:nvPr/>
        </p:nvPicPr>
        <p:blipFill>
          <a:blip r:embed="rId9"/>
          <a:srcRect l="766" r="766"/>
          <a:stretch>
            <a:fillRect/>
          </a:stretch>
        </p:blipFill>
        <p:spPr>
          <a:xfrm>
            <a:off x="8463280" y="732790"/>
            <a:ext cx="2623820" cy="569785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4" name="矩形: 圆角 17"/>
          <p:cNvSpPr/>
          <p:nvPr/>
        </p:nvSpPr>
        <p:spPr>
          <a:xfrm>
            <a:off x="10681335" y="1088390"/>
            <a:ext cx="322580" cy="241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558695" y="1311275"/>
            <a:ext cx="7117080" cy="254000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图片占位符 1" descr="C:/Users/YOGA/Documents/xwechat_files/wxid_245f5hea2e2812_96da/temp/InputTemp/63bb2b23-0bd4-40ec-bac1-db26c9215087.png63bb2b23-0bd4-40ec-bac1-db26c9215087"/>
          <p:cNvPicPr>
            <a:picLocks noGrp="1" noChangeAspect="1"/>
          </p:cNvPicPr>
          <p:nvPr/>
        </p:nvPicPr>
        <p:blipFill>
          <a:blip r:embed="rId10"/>
          <a:srcRect l="152" r="152"/>
          <a:stretch>
            <a:fillRect/>
          </a:stretch>
        </p:blipFill>
        <p:spPr>
          <a:xfrm>
            <a:off x="8463280" y="732790"/>
            <a:ext cx="2623820" cy="569785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6" name="矩形: 圆角 17"/>
          <p:cNvSpPr/>
          <p:nvPr/>
        </p:nvSpPr>
        <p:spPr>
          <a:xfrm>
            <a:off x="8625840" y="5293360"/>
            <a:ext cx="2227580" cy="4445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3914930" y="5360670"/>
            <a:ext cx="4693920" cy="23685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图片占位符 1" descr="C:/Users/YOGA/Documents/xwechat_files/wxid_245f5hea2e2812_96da/temp/InputTemp/75c2ad61-ecd2-442f-8c14-c27d5b27a6d3.png75c2ad61-ecd2-442f-8c14-c27d5b27a6d3"/>
          <p:cNvPicPr>
            <a:picLocks noGrp="1" noChangeAspect="1"/>
          </p:cNvPicPr>
          <p:nvPr/>
        </p:nvPicPr>
        <p:blipFill>
          <a:blip r:embed="rId11"/>
          <a:srcRect l="780" r="780"/>
          <a:stretch>
            <a:fillRect/>
          </a:stretch>
        </p:blipFill>
        <p:spPr>
          <a:xfrm>
            <a:off x="8482330" y="749300"/>
            <a:ext cx="2623820" cy="569785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5" name="文本框 14"/>
          <p:cNvSpPr txBox="1"/>
          <p:nvPr/>
        </p:nvSpPr>
        <p:spPr>
          <a:xfrm>
            <a:off x="1223010" y="3582670"/>
            <a:ext cx="19964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点击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···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23010" y="515239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3.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点击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“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清除记录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”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4" grpId="0" bldLvl="0" animBg="1"/>
      <p:bldP spid="4" grpId="1" bldLvl="0" animBg="1"/>
      <p:bldP spid="6" grpId="0" bldLvl="0" animBg="1"/>
      <p:bldP spid="6" grpId="1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>
            <a:grpSpLocks noChangeAspect="1"/>
          </p:cNvGrpSpPr>
          <p:nvPr/>
        </p:nvGrpSpPr>
        <p:grpSpPr bwMode="auto">
          <a:xfrm>
            <a:off x="10432702" y="4850125"/>
            <a:ext cx="2055589" cy="2120275"/>
            <a:chOff x="2118" y="-469"/>
            <a:chExt cx="5720" cy="5900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4212" y="-107"/>
              <a:ext cx="1528" cy="5176"/>
            </a:xfrm>
            <a:custGeom>
              <a:avLst/>
              <a:gdLst>
                <a:gd name="T0" fmla="*/ 230 w 346"/>
                <a:gd name="T1" fmla="*/ 7 h 1172"/>
                <a:gd name="T2" fmla="*/ 339 w 346"/>
                <a:gd name="T3" fmla="*/ 160 h 1172"/>
                <a:gd name="T4" fmla="*/ 203 w 346"/>
                <a:gd name="T5" fmla="*/ 288 h 1172"/>
                <a:gd name="T6" fmla="*/ 94 w 346"/>
                <a:gd name="T7" fmla="*/ 136 h 1172"/>
                <a:gd name="T8" fmla="*/ 230 w 346"/>
                <a:gd name="T9" fmla="*/ 7 h 1172"/>
                <a:gd name="T10" fmla="*/ 144 w 346"/>
                <a:gd name="T11" fmla="*/ 883 h 1172"/>
                <a:gd name="T12" fmla="*/ 252 w 346"/>
                <a:gd name="T13" fmla="*/ 1036 h 1172"/>
                <a:gd name="T14" fmla="*/ 116 w 346"/>
                <a:gd name="T15" fmla="*/ 1165 h 1172"/>
                <a:gd name="T16" fmla="*/ 8 w 346"/>
                <a:gd name="T17" fmla="*/ 1012 h 1172"/>
                <a:gd name="T18" fmla="*/ 144 w 346"/>
                <a:gd name="T19" fmla="*/ 883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172">
                  <a:moveTo>
                    <a:pt x="230" y="7"/>
                  </a:moveTo>
                  <a:cubicBezTo>
                    <a:pt x="298" y="14"/>
                    <a:pt x="346" y="82"/>
                    <a:pt x="339" y="160"/>
                  </a:cubicBezTo>
                  <a:cubicBezTo>
                    <a:pt x="331" y="237"/>
                    <a:pt x="270" y="295"/>
                    <a:pt x="203" y="288"/>
                  </a:cubicBezTo>
                  <a:cubicBezTo>
                    <a:pt x="135" y="282"/>
                    <a:pt x="87" y="213"/>
                    <a:pt x="94" y="136"/>
                  </a:cubicBezTo>
                  <a:cubicBezTo>
                    <a:pt x="102" y="58"/>
                    <a:pt x="163" y="0"/>
                    <a:pt x="230" y="7"/>
                  </a:cubicBezTo>
                  <a:close/>
                  <a:moveTo>
                    <a:pt x="144" y="883"/>
                  </a:moveTo>
                  <a:cubicBezTo>
                    <a:pt x="211" y="890"/>
                    <a:pt x="260" y="958"/>
                    <a:pt x="252" y="1036"/>
                  </a:cubicBezTo>
                  <a:cubicBezTo>
                    <a:pt x="245" y="1114"/>
                    <a:pt x="184" y="1172"/>
                    <a:pt x="116" y="1165"/>
                  </a:cubicBezTo>
                  <a:cubicBezTo>
                    <a:pt x="49" y="1158"/>
                    <a:pt x="0" y="1090"/>
                    <a:pt x="8" y="1012"/>
                  </a:cubicBezTo>
                  <a:cubicBezTo>
                    <a:pt x="16" y="934"/>
                    <a:pt x="77" y="877"/>
                    <a:pt x="144" y="88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"/>
            <p:cNvSpPr>
              <a:spLocks noEditPoints="1"/>
            </p:cNvSpPr>
            <p:nvPr/>
          </p:nvSpPr>
          <p:spPr bwMode="auto">
            <a:xfrm>
              <a:off x="4053" y="-93"/>
              <a:ext cx="1850" cy="5149"/>
            </a:xfrm>
            <a:custGeom>
              <a:avLst/>
              <a:gdLst>
                <a:gd name="T0" fmla="*/ 323 w 419"/>
                <a:gd name="T1" fmla="*/ 12 h 1166"/>
                <a:gd name="T2" fmla="*/ 403 w 419"/>
                <a:gd name="T3" fmla="*/ 180 h 1166"/>
                <a:gd name="T4" fmla="*/ 265 w 419"/>
                <a:gd name="T5" fmla="*/ 304 h 1166"/>
                <a:gd name="T6" fmla="*/ 185 w 419"/>
                <a:gd name="T7" fmla="*/ 136 h 1166"/>
                <a:gd name="T8" fmla="*/ 323 w 419"/>
                <a:gd name="T9" fmla="*/ 12 h 1166"/>
                <a:gd name="T10" fmla="*/ 154 w 419"/>
                <a:gd name="T11" fmla="*/ 862 h 1166"/>
                <a:gd name="T12" fmla="*/ 234 w 419"/>
                <a:gd name="T13" fmla="*/ 1030 h 1166"/>
                <a:gd name="T14" fmla="*/ 96 w 419"/>
                <a:gd name="T15" fmla="*/ 1154 h 1166"/>
                <a:gd name="T16" fmla="*/ 16 w 419"/>
                <a:gd name="T17" fmla="*/ 986 h 1166"/>
                <a:gd name="T18" fmla="*/ 154 w 419"/>
                <a:gd name="T19" fmla="*/ 86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9" h="1166">
                  <a:moveTo>
                    <a:pt x="323" y="12"/>
                  </a:moveTo>
                  <a:cubicBezTo>
                    <a:pt x="383" y="24"/>
                    <a:pt x="419" y="99"/>
                    <a:pt x="403" y="180"/>
                  </a:cubicBezTo>
                  <a:cubicBezTo>
                    <a:pt x="387" y="260"/>
                    <a:pt x="325" y="316"/>
                    <a:pt x="265" y="304"/>
                  </a:cubicBezTo>
                  <a:cubicBezTo>
                    <a:pt x="205" y="292"/>
                    <a:pt x="169" y="217"/>
                    <a:pt x="185" y="136"/>
                  </a:cubicBezTo>
                  <a:cubicBezTo>
                    <a:pt x="201" y="56"/>
                    <a:pt x="263" y="0"/>
                    <a:pt x="323" y="12"/>
                  </a:cubicBezTo>
                  <a:close/>
                  <a:moveTo>
                    <a:pt x="154" y="862"/>
                  </a:moveTo>
                  <a:cubicBezTo>
                    <a:pt x="214" y="874"/>
                    <a:pt x="250" y="949"/>
                    <a:pt x="234" y="1030"/>
                  </a:cubicBezTo>
                  <a:cubicBezTo>
                    <a:pt x="218" y="1110"/>
                    <a:pt x="156" y="1166"/>
                    <a:pt x="96" y="1154"/>
                  </a:cubicBezTo>
                  <a:cubicBezTo>
                    <a:pt x="35" y="1142"/>
                    <a:pt x="0" y="1067"/>
                    <a:pt x="16" y="986"/>
                  </a:cubicBezTo>
                  <a:cubicBezTo>
                    <a:pt x="32" y="906"/>
                    <a:pt x="93" y="850"/>
                    <a:pt x="154" y="86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7"/>
            <p:cNvSpPr>
              <a:spLocks noEditPoints="1"/>
            </p:cNvSpPr>
            <p:nvPr/>
          </p:nvSpPr>
          <p:spPr bwMode="auto">
            <a:xfrm>
              <a:off x="3898" y="-49"/>
              <a:ext cx="2160" cy="5060"/>
            </a:xfrm>
            <a:custGeom>
              <a:avLst/>
              <a:gdLst>
                <a:gd name="T0" fmla="*/ 413 w 489"/>
                <a:gd name="T1" fmla="*/ 16 h 1146"/>
                <a:gd name="T2" fmla="*/ 464 w 489"/>
                <a:gd name="T3" fmla="*/ 194 h 1146"/>
                <a:gd name="T4" fmla="*/ 323 w 489"/>
                <a:gd name="T5" fmla="*/ 314 h 1146"/>
                <a:gd name="T6" fmla="*/ 272 w 489"/>
                <a:gd name="T7" fmla="*/ 136 h 1146"/>
                <a:gd name="T8" fmla="*/ 413 w 489"/>
                <a:gd name="T9" fmla="*/ 16 h 1146"/>
                <a:gd name="T10" fmla="*/ 166 w 489"/>
                <a:gd name="T11" fmla="*/ 832 h 1146"/>
                <a:gd name="T12" fmla="*/ 216 w 489"/>
                <a:gd name="T13" fmla="*/ 1010 h 1146"/>
                <a:gd name="T14" fmla="*/ 75 w 489"/>
                <a:gd name="T15" fmla="*/ 1130 h 1146"/>
                <a:gd name="T16" fmla="*/ 25 w 489"/>
                <a:gd name="T17" fmla="*/ 952 h 1146"/>
                <a:gd name="T18" fmla="*/ 166 w 489"/>
                <a:gd name="T19" fmla="*/ 832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9" h="1146">
                  <a:moveTo>
                    <a:pt x="413" y="16"/>
                  </a:moveTo>
                  <a:cubicBezTo>
                    <a:pt x="466" y="32"/>
                    <a:pt x="489" y="112"/>
                    <a:pt x="464" y="194"/>
                  </a:cubicBezTo>
                  <a:cubicBezTo>
                    <a:pt x="439" y="276"/>
                    <a:pt x="376" y="330"/>
                    <a:pt x="323" y="314"/>
                  </a:cubicBezTo>
                  <a:cubicBezTo>
                    <a:pt x="270" y="298"/>
                    <a:pt x="247" y="218"/>
                    <a:pt x="272" y="136"/>
                  </a:cubicBezTo>
                  <a:cubicBezTo>
                    <a:pt x="297" y="54"/>
                    <a:pt x="361" y="0"/>
                    <a:pt x="413" y="16"/>
                  </a:cubicBezTo>
                  <a:close/>
                  <a:moveTo>
                    <a:pt x="166" y="832"/>
                  </a:moveTo>
                  <a:cubicBezTo>
                    <a:pt x="219" y="848"/>
                    <a:pt x="241" y="928"/>
                    <a:pt x="216" y="1010"/>
                  </a:cubicBezTo>
                  <a:cubicBezTo>
                    <a:pt x="191" y="1092"/>
                    <a:pt x="128" y="1146"/>
                    <a:pt x="75" y="1130"/>
                  </a:cubicBezTo>
                  <a:cubicBezTo>
                    <a:pt x="22" y="1114"/>
                    <a:pt x="0" y="1034"/>
                    <a:pt x="25" y="952"/>
                  </a:cubicBezTo>
                  <a:cubicBezTo>
                    <a:pt x="50" y="870"/>
                    <a:pt x="113" y="816"/>
                    <a:pt x="166" y="83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8"/>
            <p:cNvSpPr>
              <a:spLocks noEditPoints="1"/>
            </p:cNvSpPr>
            <p:nvPr/>
          </p:nvSpPr>
          <p:spPr bwMode="auto">
            <a:xfrm>
              <a:off x="3757" y="21"/>
              <a:ext cx="2442" cy="4920"/>
            </a:xfrm>
            <a:custGeom>
              <a:avLst/>
              <a:gdLst>
                <a:gd name="T0" fmla="*/ 499 w 553"/>
                <a:gd name="T1" fmla="*/ 19 h 1114"/>
                <a:gd name="T2" fmla="*/ 519 w 553"/>
                <a:gd name="T3" fmla="*/ 203 h 1114"/>
                <a:gd name="T4" fmla="*/ 374 w 553"/>
                <a:gd name="T5" fmla="*/ 320 h 1114"/>
                <a:gd name="T6" fmla="*/ 355 w 553"/>
                <a:gd name="T7" fmla="*/ 136 h 1114"/>
                <a:gd name="T8" fmla="*/ 499 w 553"/>
                <a:gd name="T9" fmla="*/ 19 h 1114"/>
                <a:gd name="T10" fmla="*/ 178 w 553"/>
                <a:gd name="T11" fmla="*/ 794 h 1114"/>
                <a:gd name="T12" fmla="*/ 198 w 553"/>
                <a:gd name="T13" fmla="*/ 978 h 1114"/>
                <a:gd name="T14" fmla="*/ 53 w 553"/>
                <a:gd name="T15" fmla="*/ 1095 h 1114"/>
                <a:gd name="T16" fmla="*/ 34 w 553"/>
                <a:gd name="T17" fmla="*/ 911 h 1114"/>
                <a:gd name="T18" fmla="*/ 178 w 553"/>
                <a:gd name="T19" fmla="*/ 79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1114">
                  <a:moveTo>
                    <a:pt x="499" y="19"/>
                  </a:moveTo>
                  <a:cubicBezTo>
                    <a:pt x="544" y="37"/>
                    <a:pt x="553" y="120"/>
                    <a:pt x="519" y="203"/>
                  </a:cubicBezTo>
                  <a:cubicBezTo>
                    <a:pt x="484" y="287"/>
                    <a:pt x="419" y="339"/>
                    <a:pt x="374" y="320"/>
                  </a:cubicBezTo>
                  <a:cubicBezTo>
                    <a:pt x="329" y="302"/>
                    <a:pt x="321" y="219"/>
                    <a:pt x="355" y="136"/>
                  </a:cubicBezTo>
                  <a:cubicBezTo>
                    <a:pt x="390" y="52"/>
                    <a:pt x="454" y="0"/>
                    <a:pt x="499" y="19"/>
                  </a:cubicBezTo>
                  <a:close/>
                  <a:moveTo>
                    <a:pt x="178" y="794"/>
                  </a:moveTo>
                  <a:cubicBezTo>
                    <a:pt x="223" y="812"/>
                    <a:pt x="232" y="895"/>
                    <a:pt x="198" y="978"/>
                  </a:cubicBezTo>
                  <a:cubicBezTo>
                    <a:pt x="163" y="1061"/>
                    <a:pt x="99" y="1114"/>
                    <a:pt x="53" y="1095"/>
                  </a:cubicBezTo>
                  <a:cubicBezTo>
                    <a:pt x="8" y="1076"/>
                    <a:pt x="0" y="994"/>
                    <a:pt x="34" y="911"/>
                  </a:cubicBezTo>
                  <a:cubicBezTo>
                    <a:pt x="69" y="827"/>
                    <a:pt x="133" y="775"/>
                    <a:pt x="178" y="79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3598" y="123"/>
              <a:ext cx="2760" cy="4716"/>
            </a:xfrm>
            <a:custGeom>
              <a:avLst/>
              <a:gdLst>
                <a:gd name="T0" fmla="*/ 587 w 625"/>
                <a:gd name="T1" fmla="*/ 20 h 1068"/>
                <a:gd name="T2" fmla="*/ 575 w 625"/>
                <a:gd name="T3" fmla="*/ 207 h 1068"/>
                <a:gd name="T4" fmla="*/ 426 w 625"/>
                <a:gd name="T5" fmla="*/ 321 h 1068"/>
                <a:gd name="T6" fmla="*/ 439 w 625"/>
                <a:gd name="T7" fmla="*/ 134 h 1068"/>
                <a:gd name="T8" fmla="*/ 587 w 625"/>
                <a:gd name="T9" fmla="*/ 20 h 1068"/>
                <a:gd name="T10" fmla="*/ 198 w 625"/>
                <a:gd name="T11" fmla="*/ 747 h 1068"/>
                <a:gd name="T12" fmla="*/ 186 w 625"/>
                <a:gd name="T13" fmla="*/ 934 h 1068"/>
                <a:gd name="T14" fmla="*/ 38 w 625"/>
                <a:gd name="T15" fmla="*/ 1048 h 1068"/>
                <a:gd name="T16" fmla="*/ 50 w 625"/>
                <a:gd name="T17" fmla="*/ 861 h 1068"/>
                <a:gd name="T18" fmla="*/ 198 w 625"/>
                <a:gd name="T19" fmla="*/ 747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5" h="1068">
                  <a:moveTo>
                    <a:pt x="587" y="20"/>
                  </a:moveTo>
                  <a:cubicBezTo>
                    <a:pt x="625" y="40"/>
                    <a:pt x="619" y="124"/>
                    <a:pt x="575" y="207"/>
                  </a:cubicBezTo>
                  <a:cubicBezTo>
                    <a:pt x="530" y="290"/>
                    <a:pt x="464" y="341"/>
                    <a:pt x="426" y="321"/>
                  </a:cubicBezTo>
                  <a:cubicBezTo>
                    <a:pt x="389" y="300"/>
                    <a:pt x="394" y="217"/>
                    <a:pt x="439" y="134"/>
                  </a:cubicBezTo>
                  <a:cubicBezTo>
                    <a:pt x="483" y="51"/>
                    <a:pt x="549" y="0"/>
                    <a:pt x="587" y="20"/>
                  </a:cubicBezTo>
                  <a:close/>
                  <a:moveTo>
                    <a:pt x="198" y="747"/>
                  </a:moveTo>
                  <a:cubicBezTo>
                    <a:pt x="236" y="767"/>
                    <a:pt x="230" y="851"/>
                    <a:pt x="186" y="934"/>
                  </a:cubicBezTo>
                  <a:cubicBezTo>
                    <a:pt x="141" y="1017"/>
                    <a:pt x="75" y="1068"/>
                    <a:pt x="38" y="1048"/>
                  </a:cubicBezTo>
                  <a:cubicBezTo>
                    <a:pt x="0" y="1028"/>
                    <a:pt x="6" y="944"/>
                    <a:pt x="50" y="861"/>
                  </a:cubicBezTo>
                  <a:cubicBezTo>
                    <a:pt x="94" y="778"/>
                    <a:pt x="161" y="727"/>
                    <a:pt x="198" y="74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"/>
            <p:cNvSpPr>
              <a:spLocks noEditPoints="1"/>
            </p:cNvSpPr>
            <p:nvPr/>
          </p:nvSpPr>
          <p:spPr bwMode="auto">
            <a:xfrm>
              <a:off x="3412" y="251"/>
              <a:ext cx="3127" cy="4460"/>
            </a:xfrm>
            <a:custGeom>
              <a:avLst/>
              <a:gdLst>
                <a:gd name="T0" fmla="*/ 678 w 708"/>
                <a:gd name="T1" fmla="*/ 20 h 1010"/>
                <a:gd name="T2" fmla="*/ 634 w 708"/>
                <a:gd name="T3" fmla="*/ 204 h 1010"/>
                <a:gd name="T4" fmla="*/ 481 w 708"/>
                <a:gd name="T5" fmla="*/ 316 h 1010"/>
                <a:gd name="T6" fmla="*/ 525 w 708"/>
                <a:gd name="T7" fmla="*/ 131 h 1010"/>
                <a:gd name="T8" fmla="*/ 678 w 708"/>
                <a:gd name="T9" fmla="*/ 20 h 1010"/>
                <a:gd name="T10" fmla="*/ 228 w 708"/>
                <a:gd name="T11" fmla="*/ 694 h 1010"/>
                <a:gd name="T12" fmla="*/ 184 w 708"/>
                <a:gd name="T13" fmla="*/ 878 h 1010"/>
                <a:gd name="T14" fmla="*/ 30 w 708"/>
                <a:gd name="T15" fmla="*/ 990 h 1010"/>
                <a:gd name="T16" fmla="*/ 75 w 708"/>
                <a:gd name="T17" fmla="*/ 806 h 1010"/>
                <a:gd name="T18" fmla="*/ 228 w 708"/>
                <a:gd name="T19" fmla="*/ 69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8" h="1010">
                  <a:moveTo>
                    <a:pt x="678" y="20"/>
                  </a:moveTo>
                  <a:cubicBezTo>
                    <a:pt x="708" y="40"/>
                    <a:pt x="689" y="123"/>
                    <a:pt x="634" y="204"/>
                  </a:cubicBezTo>
                  <a:cubicBezTo>
                    <a:pt x="580" y="286"/>
                    <a:pt x="511" y="336"/>
                    <a:pt x="481" y="316"/>
                  </a:cubicBezTo>
                  <a:cubicBezTo>
                    <a:pt x="451" y="295"/>
                    <a:pt x="470" y="213"/>
                    <a:pt x="525" y="131"/>
                  </a:cubicBezTo>
                  <a:cubicBezTo>
                    <a:pt x="579" y="50"/>
                    <a:pt x="648" y="0"/>
                    <a:pt x="678" y="20"/>
                  </a:cubicBezTo>
                  <a:close/>
                  <a:moveTo>
                    <a:pt x="228" y="694"/>
                  </a:moveTo>
                  <a:cubicBezTo>
                    <a:pt x="258" y="714"/>
                    <a:pt x="238" y="797"/>
                    <a:pt x="184" y="878"/>
                  </a:cubicBezTo>
                  <a:cubicBezTo>
                    <a:pt x="129" y="960"/>
                    <a:pt x="61" y="1010"/>
                    <a:pt x="30" y="990"/>
                  </a:cubicBezTo>
                  <a:cubicBezTo>
                    <a:pt x="0" y="970"/>
                    <a:pt x="20" y="887"/>
                    <a:pt x="75" y="806"/>
                  </a:cubicBezTo>
                  <a:cubicBezTo>
                    <a:pt x="129" y="724"/>
                    <a:pt x="198" y="674"/>
                    <a:pt x="228" y="69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"/>
            <p:cNvSpPr>
              <a:spLocks noEditPoints="1"/>
            </p:cNvSpPr>
            <p:nvPr/>
          </p:nvSpPr>
          <p:spPr bwMode="auto">
            <a:xfrm>
              <a:off x="3240" y="406"/>
              <a:ext cx="3471" cy="4151"/>
            </a:xfrm>
            <a:custGeom>
              <a:avLst/>
              <a:gdLst>
                <a:gd name="T0" fmla="*/ 763 w 786"/>
                <a:gd name="T1" fmla="*/ 19 h 940"/>
                <a:gd name="T2" fmla="*/ 688 w 786"/>
                <a:gd name="T3" fmla="*/ 196 h 940"/>
                <a:gd name="T4" fmla="*/ 529 w 786"/>
                <a:gd name="T5" fmla="*/ 305 h 940"/>
                <a:gd name="T6" fmla="*/ 604 w 786"/>
                <a:gd name="T7" fmla="*/ 128 h 940"/>
                <a:gd name="T8" fmla="*/ 763 w 786"/>
                <a:gd name="T9" fmla="*/ 19 h 940"/>
                <a:gd name="T10" fmla="*/ 258 w 786"/>
                <a:gd name="T11" fmla="*/ 635 h 940"/>
                <a:gd name="T12" fmla="*/ 182 w 786"/>
                <a:gd name="T13" fmla="*/ 812 h 940"/>
                <a:gd name="T14" fmla="*/ 23 w 786"/>
                <a:gd name="T15" fmla="*/ 921 h 940"/>
                <a:gd name="T16" fmla="*/ 99 w 786"/>
                <a:gd name="T17" fmla="*/ 744 h 940"/>
                <a:gd name="T18" fmla="*/ 258 w 786"/>
                <a:gd name="T19" fmla="*/ 635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6" h="940">
                  <a:moveTo>
                    <a:pt x="763" y="19"/>
                  </a:moveTo>
                  <a:cubicBezTo>
                    <a:pt x="786" y="38"/>
                    <a:pt x="753" y="117"/>
                    <a:pt x="688" y="196"/>
                  </a:cubicBezTo>
                  <a:cubicBezTo>
                    <a:pt x="623" y="275"/>
                    <a:pt x="552" y="324"/>
                    <a:pt x="529" y="305"/>
                  </a:cubicBezTo>
                  <a:cubicBezTo>
                    <a:pt x="506" y="286"/>
                    <a:pt x="539" y="207"/>
                    <a:pt x="604" y="128"/>
                  </a:cubicBezTo>
                  <a:cubicBezTo>
                    <a:pt x="669" y="49"/>
                    <a:pt x="740" y="0"/>
                    <a:pt x="763" y="19"/>
                  </a:cubicBezTo>
                  <a:close/>
                  <a:moveTo>
                    <a:pt x="258" y="635"/>
                  </a:moveTo>
                  <a:cubicBezTo>
                    <a:pt x="281" y="654"/>
                    <a:pt x="247" y="733"/>
                    <a:pt x="182" y="812"/>
                  </a:cubicBezTo>
                  <a:cubicBezTo>
                    <a:pt x="118" y="891"/>
                    <a:pt x="46" y="940"/>
                    <a:pt x="23" y="921"/>
                  </a:cubicBezTo>
                  <a:cubicBezTo>
                    <a:pt x="0" y="902"/>
                    <a:pt x="34" y="822"/>
                    <a:pt x="99" y="744"/>
                  </a:cubicBezTo>
                  <a:cubicBezTo>
                    <a:pt x="163" y="665"/>
                    <a:pt x="235" y="616"/>
                    <a:pt x="258" y="63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2"/>
            <p:cNvSpPr>
              <a:spLocks noEditPoints="1"/>
            </p:cNvSpPr>
            <p:nvPr/>
          </p:nvSpPr>
          <p:spPr bwMode="auto">
            <a:xfrm>
              <a:off x="3081" y="587"/>
              <a:ext cx="3794" cy="3788"/>
            </a:xfrm>
            <a:custGeom>
              <a:avLst/>
              <a:gdLst>
                <a:gd name="T0" fmla="*/ 842 w 859"/>
                <a:gd name="T1" fmla="*/ 16 h 858"/>
                <a:gd name="T2" fmla="*/ 736 w 859"/>
                <a:gd name="T3" fmla="*/ 182 h 858"/>
                <a:gd name="T4" fmla="*/ 570 w 859"/>
                <a:gd name="T5" fmla="*/ 288 h 858"/>
                <a:gd name="T6" fmla="*/ 676 w 859"/>
                <a:gd name="T7" fmla="*/ 122 h 858"/>
                <a:gd name="T8" fmla="*/ 842 w 859"/>
                <a:gd name="T9" fmla="*/ 16 h 858"/>
                <a:gd name="T10" fmla="*/ 288 w 859"/>
                <a:gd name="T11" fmla="*/ 570 h 858"/>
                <a:gd name="T12" fmla="*/ 183 w 859"/>
                <a:gd name="T13" fmla="*/ 736 h 858"/>
                <a:gd name="T14" fmla="*/ 17 w 859"/>
                <a:gd name="T15" fmla="*/ 842 h 858"/>
                <a:gd name="T16" fmla="*/ 122 w 859"/>
                <a:gd name="T17" fmla="*/ 675 h 858"/>
                <a:gd name="T18" fmla="*/ 288 w 859"/>
                <a:gd name="T19" fmla="*/ 57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9" h="858">
                  <a:moveTo>
                    <a:pt x="842" y="16"/>
                  </a:moveTo>
                  <a:cubicBezTo>
                    <a:pt x="859" y="33"/>
                    <a:pt x="811" y="107"/>
                    <a:pt x="736" y="182"/>
                  </a:cubicBezTo>
                  <a:cubicBezTo>
                    <a:pt x="661" y="257"/>
                    <a:pt x="587" y="305"/>
                    <a:pt x="570" y="288"/>
                  </a:cubicBezTo>
                  <a:cubicBezTo>
                    <a:pt x="554" y="271"/>
                    <a:pt x="601" y="197"/>
                    <a:pt x="676" y="122"/>
                  </a:cubicBezTo>
                  <a:cubicBezTo>
                    <a:pt x="751" y="47"/>
                    <a:pt x="825" y="0"/>
                    <a:pt x="842" y="16"/>
                  </a:cubicBezTo>
                  <a:close/>
                  <a:moveTo>
                    <a:pt x="288" y="570"/>
                  </a:moveTo>
                  <a:cubicBezTo>
                    <a:pt x="305" y="587"/>
                    <a:pt x="258" y="661"/>
                    <a:pt x="183" y="736"/>
                  </a:cubicBezTo>
                  <a:cubicBezTo>
                    <a:pt x="108" y="811"/>
                    <a:pt x="33" y="858"/>
                    <a:pt x="17" y="842"/>
                  </a:cubicBezTo>
                  <a:cubicBezTo>
                    <a:pt x="0" y="825"/>
                    <a:pt x="47" y="750"/>
                    <a:pt x="122" y="675"/>
                  </a:cubicBezTo>
                  <a:cubicBezTo>
                    <a:pt x="197" y="600"/>
                    <a:pt x="272" y="553"/>
                    <a:pt x="288" y="57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3"/>
            <p:cNvSpPr>
              <a:spLocks noEditPoints="1"/>
            </p:cNvSpPr>
            <p:nvPr/>
          </p:nvSpPr>
          <p:spPr bwMode="auto">
            <a:xfrm>
              <a:off x="2935" y="785"/>
              <a:ext cx="4086" cy="3392"/>
            </a:xfrm>
            <a:custGeom>
              <a:avLst/>
              <a:gdLst>
                <a:gd name="T0" fmla="*/ 914 w 925"/>
                <a:gd name="T1" fmla="*/ 14 h 768"/>
                <a:gd name="T2" fmla="*/ 779 w 925"/>
                <a:gd name="T3" fmla="*/ 164 h 768"/>
                <a:gd name="T4" fmla="*/ 605 w 925"/>
                <a:gd name="T5" fmla="*/ 267 h 768"/>
                <a:gd name="T6" fmla="*/ 740 w 925"/>
                <a:gd name="T7" fmla="*/ 116 h 768"/>
                <a:gd name="T8" fmla="*/ 914 w 925"/>
                <a:gd name="T9" fmla="*/ 14 h 768"/>
                <a:gd name="T10" fmla="*/ 319 w 925"/>
                <a:gd name="T11" fmla="*/ 501 h 768"/>
                <a:gd name="T12" fmla="*/ 185 w 925"/>
                <a:gd name="T13" fmla="*/ 652 h 768"/>
                <a:gd name="T14" fmla="*/ 11 w 925"/>
                <a:gd name="T15" fmla="*/ 754 h 768"/>
                <a:gd name="T16" fmla="*/ 145 w 925"/>
                <a:gd name="T17" fmla="*/ 604 h 768"/>
                <a:gd name="T18" fmla="*/ 319 w 925"/>
                <a:gd name="T19" fmla="*/ 501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5" h="768">
                  <a:moveTo>
                    <a:pt x="914" y="14"/>
                  </a:moveTo>
                  <a:cubicBezTo>
                    <a:pt x="925" y="27"/>
                    <a:pt x="864" y="94"/>
                    <a:pt x="779" y="164"/>
                  </a:cubicBezTo>
                  <a:cubicBezTo>
                    <a:pt x="694" y="234"/>
                    <a:pt x="616" y="280"/>
                    <a:pt x="605" y="267"/>
                  </a:cubicBezTo>
                  <a:cubicBezTo>
                    <a:pt x="594" y="253"/>
                    <a:pt x="654" y="186"/>
                    <a:pt x="740" y="116"/>
                  </a:cubicBezTo>
                  <a:cubicBezTo>
                    <a:pt x="825" y="46"/>
                    <a:pt x="903" y="0"/>
                    <a:pt x="914" y="14"/>
                  </a:cubicBezTo>
                  <a:close/>
                  <a:moveTo>
                    <a:pt x="319" y="501"/>
                  </a:moveTo>
                  <a:cubicBezTo>
                    <a:pt x="330" y="515"/>
                    <a:pt x="270" y="582"/>
                    <a:pt x="185" y="652"/>
                  </a:cubicBezTo>
                  <a:cubicBezTo>
                    <a:pt x="100" y="722"/>
                    <a:pt x="22" y="768"/>
                    <a:pt x="11" y="754"/>
                  </a:cubicBezTo>
                  <a:cubicBezTo>
                    <a:pt x="0" y="741"/>
                    <a:pt x="60" y="673"/>
                    <a:pt x="145" y="604"/>
                  </a:cubicBezTo>
                  <a:cubicBezTo>
                    <a:pt x="230" y="534"/>
                    <a:pt x="308" y="488"/>
                    <a:pt x="319" y="50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4"/>
            <p:cNvSpPr>
              <a:spLocks noEditPoints="1"/>
            </p:cNvSpPr>
            <p:nvPr/>
          </p:nvSpPr>
          <p:spPr bwMode="auto">
            <a:xfrm>
              <a:off x="2807" y="1006"/>
              <a:ext cx="4342" cy="2950"/>
            </a:xfrm>
            <a:custGeom>
              <a:avLst/>
              <a:gdLst>
                <a:gd name="T0" fmla="*/ 977 w 983"/>
                <a:gd name="T1" fmla="*/ 9 h 668"/>
                <a:gd name="T2" fmla="*/ 816 w 983"/>
                <a:gd name="T3" fmla="*/ 141 h 668"/>
                <a:gd name="T4" fmla="*/ 633 w 983"/>
                <a:gd name="T5" fmla="*/ 239 h 668"/>
                <a:gd name="T6" fmla="*/ 794 w 983"/>
                <a:gd name="T7" fmla="*/ 108 h 668"/>
                <a:gd name="T8" fmla="*/ 977 w 983"/>
                <a:gd name="T9" fmla="*/ 9 h 668"/>
                <a:gd name="T10" fmla="*/ 349 w 983"/>
                <a:gd name="T11" fmla="*/ 429 h 668"/>
                <a:gd name="T12" fmla="*/ 189 w 983"/>
                <a:gd name="T13" fmla="*/ 560 h 668"/>
                <a:gd name="T14" fmla="*/ 6 w 983"/>
                <a:gd name="T15" fmla="*/ 658 h 668"/>
                <a:gd name="T16" fmla="*/ 166 w 983"/>
                <a:gd name="T17" fmla="*/ 527 h 668"/>
                <a:gd name="T18" fmla="*/ 349 w 983"/>
                <a:gd name="T19" fmla="*/ 429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3" h="668">
                  <a:moveTo>
                    <a:pt x="977" y="9"/>
                  </a:moveTo>
                  <a:cubicBezTo>
                    <a:pt x="983" y="19"/>
                    <a:pt x="911" y="77"/>
                    <a:pt x="816" y="141"/>
                  </a:cubicBezTo>
                  <a:cubicBezTo>
                    <a:pt x="721" y="204"/>
                    <a:pt x="639" y="248"/>
                    <a:pt x="633" y="239"/>
                  </a:cubicBezTo>
                  <a:cubicBezTo>
                    <a:pt x="627" y="230"/>
                    <a:pt x="699" y="171"/>
                    <a:pt x="794" y="108"/>
                  </a:cubicBezTo>
                  <a:cubicBezTo>
                    <a:pt x="889" y="44"/>
                    <a:pt x="971" y="0"/>
                    <a:pt x="977" y="9"/>
                  </a:cubicBezTo>
                  <a:close/>
                  <a:moveTo>
                    <a:pt x="349" y="429"/>
                  </a:moveTo>
                  <a:cubicBezTo>
                    <a:pt x="355" y="438"/>
                    <a:pt x="283" y="497"/>
                    <a:pt x="189" y="560"/>
                  </a:cubicBezTo>
                  <a:cubicBezTo>
                    <a:pt x="94" y="624"/>
                    <a:pt x="12" y="668"/>
                    <a:pt x="6" y="658"/>
                  </a:cubicBezTo>
                  <a:cubicBezTo>
                    <a:pt x="0" y="649"/>
                    <a:pt x="72" y="590"/>
                    <a:pt x="166" y="527"/>
                  </a:cubicBezTo>
                  <a:cubicBezTo>
                    <a:pt x="261" y="464"/>
                    <a:pt x="343" y="420"/>
                    <a:pt x="349" y="42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5"/>
            <p:cNvSpPr>
              <a:spLocks noEditPoints="1"/>
            </p:cNvSpPr>
            <p:nvPr/>
          </p:nvSpPr>
          <p:spPr bwMode="auto">
            <a:xfrm>
              <a:off x="2692" y="1245"/>
              <a:ext cx="4572" cy="2468"/>
            </a:xfrm>
            <a:custGeom>
              <a:avLst/>
              <a:gdLst>
                <a:gd name="T0" fmla="*/ 1033 w 1035"/>
                <a:gd name="T1" fmla="*/ 5 h 559"/>
                <a:gd name="T2" fmla="*/ 848 w 1035"/>
                <a:gd name="T3" fmla="*/ 113 h 559"/>
                <a:gd name="T4" fmla="*/ 655 w 1035"/>
                <a:gd name="T5" fmla="*/ 206 h 559"/>
                <a:gd name="T6" fmla="*/ 840 w 1035"/>
                <a:gd name="T7" fmla="*/ 98 h 559"/>
                <a:gd name="T8" fmla="*/ 1033 w 1035"/>
                <a:gd name="T9" fmla="*/ 5 h 559"/>
                <a:gd name="T10" fmla="*/ 379 w 1035"/>
                <a:gd name="T11" fmla="*/ 354 h 559"/>
                <a:gd name="T12" fmla="*/ 195 w 1035"/>
                <a:gd name="T13" fmla="*/ 462 h 559"/>
                <a:gd name="T14" fmla="*/ 2 w 1035"/>
                <a:gd name="T15" fmla="*/ 555 h 559"/>
                <a:gd name="T16" fmla="*/ 187 w 1035"/>
                <a:gd name="T17" fmla="*/ 447 h 559"/>
                <a:gd name="T18" fmla="*/ 379 w 1035"/>
                <a:gd name="T19" fmla="*/ 35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5" h="559">
                  <a:moveTo>
                    <a:pt x="1033" y="5"/>
                  </a:moveTo>
                  <a:cubicBezTo>
                    <a:pt x="1035" y="9"/>
                    <a:pt x="952" y="57"/>
                    <a:pt x="848" y="113"/>
                  </a:cubicBezTo>
                  <a:cubicBezTo>
                    <a:pt x="744" y="168"/>
                    <a:pt x="658" y="210"/>
                    <a:pt x="655" y="206"/>
                  </a:cubicBezTo>
                  <a:cubicBezTo>
                    <a:pt x="653" y="202"/>
                    <a:pt x="736" y="154"/>
                    <a:pt x="840" y="98"/>
                  </a:cubicBezTo>
                  <a:cubicBezTo>
                    <a:pt x="944" y="42"/>
                    <a:pt x="1030" y="0"/>
                    <a:pt x="1033" y="5"/>
                  </a:cubicBezTo>
                  <a:close/>
                  <a:moveTo>
                    <a:pt x="379" y="354"/>
                  </a:moveTo>
                  <a:cubicBezTo>
                    <a:pt x="381" y="358"/>
                    <a:pt x="299" y="406"/>
                    <a:pt x="195" y="462"/>
                  </a:cubicBezTo>
                  <a:cubicBezTo>
                    <a:pt x="90" y="518"/>
                    <a:pt x="4" y="559"/>
                    <a:pt x="2" y="555"/>
                  </a:cubicBezTo>
                  <a:cubicBezTo>
                    <a:pt x="0" y="551"/>
                    <a:pt x="82" y="503"/>
                    <a:pt x="187" y="447"/>
                  </a:cubicBezTo>
                  <a:cubicBezTo>
                    <a:pt x="291" y="391"/>
                    <a:pt x="377" y="350"/>
                    <a:pt x="379" y="35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6"/>
            <p:cNvSpPr>
              <a:spLocks noEditPoints="1"/>
            </p:cNvSpPr>
            <p:nvPr/>
          </p:nvSpPr>
          <p:spPr bwMode="auto">
            <a:xfrm>
              <a:off x="2591" y="1487"/>
              <a:ext cx="4774" cy="1988"/>
            </a:xfrm>
            <a:custGeom>
              <a:avLst/>
              <a:gdLst>
                <a:gd name="T0" fmla="*/ 1080 w 1081"/>
                <a:gd name="T1" fmla="*/ 1 h 450"/>
                <a:gd name="T2" fmla="*/ 875 w 1081"/>
                <a:gd name="T3" fmla="*/ 83 h 450"/>
                <a:gd name="T4" fmla="*/ 672 w 1081"/>
                <a:gd name="T5" fmla="*/ 170 h 450"/>
                <a:gd name="T6" fmla="*/ 877 w 1081"/>
                <a:gd name="T7" fmla="*/ 89 h 450"/>
                <a:gd name="T8" fmla="*/ 1080 w 1081"/>
                <a:gd name="T9" fmla="*/ 1 h 450"/>
                <a:gd name="T10" fmla="*/ 409 w 1081"/>
                <a:gd name="T11" fmla="*/ 279 h 450"/>
                <a:gd name="T12" fmla="*/ 203 w 1081"/>
                <a:gd name="T13" fmla="*/ 361 h 450"/>
                <a:gd name="T14" fmla="*/ 0 w 1081"/>
                <a:gd name="T15" fmla="*/ 449 h 450"/>
                <a:gd name="T16" fmla="*/ 206 w 1081"/>
                <a:gd name="T17" fmla="*/ 367 h 450"/>
                <a:gd name="T18" fmla="*/ 409 w 1081"/>
                <a:gd name="T19" fmla="*/ 279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1" h="450">
                  <a:moveTo>
                    <a:pt x="1080" y="1"/>
                  </a:moveTo>
                  <a:cubicBezTo>
                    <a:pt x="1080" y="0"/>
                    <a:pt x="988" y="36"/>
                    <a:pt x="875" y="83"/>
                  </a:cubicBezTo>
                  <a:cubicBezTo>
                    <a:pt x="762" y="130"/>
                    <a:pt x="671" y="169"/>
                    <a:pt x="672" y="170"/>
                  </a:cubicBezTo>
                  <a:cubicBezTo>
                    <a:pt x="672" y="172"/>
                    <a:pt x="764" y="135"/>
                    <a:pt x="877" y="89"/>
                  </a:cubicBezTo>
                  <a:cubicBezTo>
                    <a:pt x="990" y="42"/>
                    <a:pt x="1081" y="3"/>
                    <a:pt x="1080" y="1"/>
                  </a:cubicBezTo>
                  <a:close/>
                  <a:moveTo>
                    <a:pt x="409" y="279"/>
                  </a:moveTo>
                  <a:cubicBezTo>
                    <a:pt x="408" y="278"/>
                    <a:pt x="316" y="315"/>
                    <a:pt x="203" y="361"/>
                  </a:cubicBezTo>
                  <a:cubicBezTo>
                    <a:pt x="91" y="408"/>
                    <a:pt x="0" y="447"/>
                    <a:pt x="0" y="449"/>
                  </a:cubicBezTo>
                  <a:cubicBezTo>
                    <a:pt x="1" y="450"/>
                    <a:pt x="93" y="413"/>
                    <a:pt x="206" y="367"/>
                  </a:cubicBezTo>
                  <a:cubicBezTo>
                    <a:pt x="318" y="320"/>
                    <a:pt x="409" y="281"/>
                    <a:pt x="409" y="27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7"/>
            <p:cNvSpPr>
              <a:spLocks noEditPoints="1"/>
            </p:cNvSpPr>
            <p:nvPr/>
          </p:nvSpPr>
          <p:spPr bwMode="auto">
            <a:xfrm>
              <a:off x="2494" y="1699"/>
              <a:ext cx="4964" cy="1564"/>
            </a:xfrm>
            <a:custGeom>
              <a:avLst/>
              <a:gdLst>
                <a:gd name="T0" fmla="*/ 1122 w 1124"/>
                <a:gd name="T1" fmla="*/ 7 h 354"/>
                <a:gd name="T2" fmla="*/ 899 w 1124"/>
                <a:gd name="T3" fmla="*/ 60 h 354"/>
                <a:gd name="T4" fmla="*/ 685 w 1124"/>
                <a:gd name="T5" fmla="*/ 140 h 354"/>
                <a:gd name="T6" fmla="*/ 908 w 1124"/>
                <a:gd name="T7" fmla="*/ 87 h 354"/>
                <a:gd name="T8" fmla="*/ 1122 w 1124"/>
                <a:gd name="T9" fmla="*/ 7 h 354"/>
                <a:gd name="T10" fmla="*/ 440 w 1124"/>
                <a:gd name="T11" fmla="*/ 214 h 354"/>
                <a:gd name="T12" fmla="*/ 217 w 1124"/>
                <a:gd name="T13" fmla="*/ 267 h 354"/>
                <a:gd name="T14" fmla="*/ 3 w 1124"/>
                <a:gd name="T15" fmla="*/ 347 h 354"/>
                <a:gd name="T16" fmla="*/ 225 w 1124"/>
                <a:gd name="T17" fmla="*/ 294 h 354"/>
                <a:gd name="T18" fmla="*/ 440 w 1124"/>
                <a:gd name="T19" fmla="*/ 21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4" h="354">
                  <a:moveTo>
                    <a:pt x="1122" y="7"/>
                  </a:moveTo>
                  <a:cubicBezTo>
                    <a:pt x="1120" y="0"/>
                    <a:pt x="1020" y="23"/>
                    <a:pt x="899" y="60"/>
                  </a:cubicBezTo>
                  <a:cubicBezTo>
                    <a:pt x="779" y="96"/>
                    <a:pt x="683" y="132"/>
                    <a:pt x="685" y="140"/>
                  </a:cubicBezTo>
                  <a:cubicBezTo>
                    <a:pt x="687" y="147"/>
                    <a:pt x="787" y="124"/>
                    <a:pt x="908" y="87"/>
                  </a:cubicBezTo>
                  <a:cubicBezTo>
                    <a:pt x="1028" y="51"/>
                    <a:pt x="1124" y="15"/>
                    <a:pt x="1122" y="7"/>
                  </a:cubicBezTo>
                  <a:close/>
                  <a:moveTo>
                    <a:pt x="440" y="214"/>
                  </a:moveTo>
                  <a:cubicBezTo>
                    <a:pt x="437" y="207"/>
                    <a:pt x="338" y="230"/>
                    <a:pt x="217" y="267"/>
                  </a:cubicBezTo>
                  <a:cubicBezTo>
                    <a:pt x="96" y="303"/>
                    <a:pt x="0" y="339"/>
                    <a:pt x="3" y="347"/>
                  </a:cubicBezTo>
                  <a:cubicBezTo>
                    <a:pt x="5" y="354"/>
                    <a:pt x="105" y="331"/>
                    <a:pt x="225" y="294"/>
                  </a:cubicBezTo>
                  <a:cubicBezTo>
                    <a:pt x="346" y="258"/>
                    <a:pt x="442" y="222"/>
                    <a:pt x="440" y="21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8"/>
            <p:cNvSpPr>
              <a:spLocks noEditPoints="1"/>
            </p:cNvSpPr>
            <p:nvPr/>
          </p:nvSpPr>
          <p:spPr bwMode="auto">
            <a:xfrm>
              <a:off x="2432" y="1916"/>
              <a:ext cx="5092" cy="1130"/>
            </a:xfrm>
            <a:custGeom>
              <a:avLst/>
              <a:gdLst>
                <a:gd name="T0" fmla="*/ 1150 w 1153"/>
                <a:gd name="T1" fmla="*/ 14 h 256"/>
                <a:gd name="T2" fmla="*/ 914 w 1153"/>
                <a:gd name="T3" fmla="*/ 34 h 256"/>
                <a:gd name="T4" fmla="*/ 688 w 1153"/>
                <a:gd name="T5" fmla="*/ 106 h 256"/>
                <a:gd name="T6" fmla="*/ 924 w 1153"/>
                <a:gd name="T7" fmla="*/ 85 h 256"/>
                <a:gd name="T8" fmla="*/ 1150 w 1153"/>
                <a:gd name="T9" fmla="*/ 14 h 256"/>
                <a:gd name="T10" fmla="*/ 465 w 1153"/>
                <a:gd name="T11" fmla="*/ 150 h 256"/>
                <a:gd name="T12" fmla="*/ 228 w 1153"/>
                <a:gd name="T13" fmla="*/ 171 h 256"/>
                <a:gd name="T14" fmla="*/ 3 w 1153"/>
                <a:gd name="T15" fmla="*/ 242 h 256"/>
                <a:gd name="T16" fmla="*/ 239 w 1153"/>
                <a:gd name="T17" fmla="*/ 221 h 256"/>
                <a:gd name="T18" fmla="*/ 465 w 1153"/>
                <a:gd name="T19" fmla="*/ 15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3" h="256">
                  <a:moveTo>
                    <a:pt x="1150" y="14"/>
                  </a:moveTo>
                  <a:cubicBezTo>
                    <a:pt x="1147" y="0"/>
                    <a:pt x="1042" y="9"/>
                    <a:pt x="914" y="34"/>
                  </a:cubicBezTo>
                  <a:cubicBezTo>
                    <a:pt x="786" y="60"/>
                    <a:pt x="685" y="92"/>
                    <a:pt x="688" y="106"/>
                  </a:cubicBezTo>
                  <a:cubicBezTo>
                    <a:pt x="691" y="120"/>
                    <a:pt x="797" y="110"/>
                    <a:pt x="924" y="85"/>
                  </a:cubicBezTo>
                  <a:cubicBezTo>
                    <a:pt x="1052" y="60"/>
                    <a:pt x="1153" y="28"/>
                    <a:pt x="1150" y="14"/>
                  </a:cubicBezTo>
                  <a:close/>
                  <a:moveTo>
                    <a:pt x="465" y="150"/>
                  </a:moveTo>
                  <a:cubicBezTo>
                    <a:pt x="462" y="136"/>
                    <a:pt x="356" y="145"/>
                    <a:pt x="228" y="171"/>
                  </a:cubicBezTo>
                  <a:cubicBezTo>
                    <a:pt x="101" y="196"/>
                    <a:pt x="0" y="228"/>
                    <a:pt x="3" y="242"/>
                  </a:cubicBezTo>
                  <a:cubicBezTo>
                    <a:pt x="5" y="256"/>
                    <a:pt x="111" y="247"/>
                    <a:pt x="239" y="221"/>
                  </a:cubicBezTo>
                  <a:cubicBezTo>
                    <a:pt x="366" y="196"/>
                    <a:pt x="467" y="164"/>
                    <a:pt x="465" y="15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9"/>
            <p:cNvSpPr>
              <a:spLocks noEditPoints="1"/>
            </p:cNvSpPr>
            <p:nvPr/>
          </p:nvSpPr>
          <p:spPr bwMode="auto">
            <a:xfrm>
              <a:off x="2396" y="2110"/>
              <a:ext cx="5163" cy="742"/>
            </a:xfrm>
            <a:custGeom>
              <a:avLst/>
              <a:gdLst>
                <a:gd name="T0" fmla="*/ 1167 w 1169"/>
                <a:gd name="T1" fmla="*/ 27 h 168"/>
                <a:gd name="T2" fmla="*/ 921 w 1169"/>
                <a:gd name="T3" fmla="*/ 13 h 168"/>
                <a:gd name="T4" fmla="*/ 684 w 1169"/>
                <a:gd name="T5" fmla="*/ 74 h 168"/>
                <a:gd name="T6" fmla="*/ 929 w 1169"/>
                <a:gd name="T7" fmla="*/ 87 h 168"/>
                <a:gd name="T8" fmla="*/ 1167 w 1169"/>
                <a:gd name="T9" fmla="*/ 27 h 168"/>
                <a:gd name="T10" fmla="*/ 485 w 1169"/>
                <a:gd name="T11" fmla="*/ 94 h 168"/>
                <a:gd name="T12" fmla="*/ 240 w 1169"/>
                <a:gd name="T13" fmla="*/ 80 h 168"/>
                <a:gd name="T14" fmla="*/ 2 w 1169"/>
                <a:gd name="T15" fmla="*/ 141 h 168"/>
                <a:gd name="T16" fmla="*/ 247 w 1169"/>
                <a:gd name="T17" fmla="*/ 155 h 168"/>
                <a:gd name="T18" fmla="*/ 485 w 1169"/>
                <a:gd name="T19" fmla="*/ 9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9" h="168">
                  <a:moveTo>
                    <a:pt x="1167" y="27"/>
                  </a:moveTo>
                  <a:cubicBezTo>
                    <a:pt x="1165" y="6"/>
                    <a:pt x="1055" y="0"/>
                    <a:pt x="921" y="13"/>
                  </a:cubicBezTo>
                  <a:cubicBezTo>
                    <a:pt x="788" y="26"/>
                    <a:pt x="681" y="54"/>
                    <a:pt x="684" y="74"/>
                  </a:cubicBezTo>
                  <a:cubicBezTo>
                    <a:pt x="686" y="95"/>
                    <a:pt x="795" y="101"/>
                    <a:pt x="929" y="87"/>
                  </a:cubicBezTo>
                  <a:cubicBezTo>
                    <a:pt x="1062" y="74"/>
                    <a:pt x="1169" y="47"/>
                    <a:pt x="1167" y="27"/>
                  </a:cubicBezTo>
                  <a:close/>
                  <a:moveTo>
                    <a:pt x="485" y="94"/>
                  </a:moveTo>
                  <a:cubicBezTo>
                    <a:pt x="483" y="73"/>
                    <a:pt x="373" y="67"/>
                    <a:pt x="240" y="80"/>
                  </a:cubicBezTo>
                  <a:cubicBezTo>
                    <a:pt x="106" y="94"/>
                    <a:pt x="0" y="121"/>
                    <a:pt x="2" y="141"/>
                  </a:cubicBezTo>
                  <a:cubicBezTo>
                    <a:pt x="4" y="162"/>
                    <a:pt x="114" y="168"/>
                    <a:pt x="247" y="155"/>
                  </a:cubicBezTo>
                  <a:cubicBezTo>
                    <a:pt x="381" y="141"/>
                    <a:pt x="487" y="114"/>
                    <a:pt x="485" y="9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"/>
            <p:cNvSpPr>
              <a:spLocks noEditPoints="1"/>
            </p:cNvSpPr>
            <p:nvPr/>
          </p:nvSpPr>
          <p:spPr bwMode="auto">
            <a:xfrm>
              <a:off x="2392" y="2265"/>
              <a:ext cx="5172" cy="432"/>
            </a:xfrm>
            <a:custGeom>
              <a:avLst/>
              <a:gdLst>
                <a:gd name="T0" fmla="*/ 1171 w 1171"/>
                <a:gd name="T1" fmla="*/ 49 h 98"/>
                <a:gd name="T2" fmla="*/ 921 w 1171"/>
                <a:gd name="T3" fmla="*/ 0 h 98"/>
                <a:gd name="T4" fmla="*/ 671 w 1171"/>
                <a:gd name="T5" fmla="*/ 49 h 98"/>
                <a:gd name="T6" fmla="*/ 921 w 1171"/>
                <a:gd name="T7" fmla="*/ 98 h 98"/>
                <a:gd name="T8" fmla="*/ 1171 w 1171"/>
                <a:gd name="T9" fmla="*/ 49 h 98"/>
                <a:gd name="T10" fmla="*/ 500 w 1171"/>
                <a:gd name="T11" fmla="*/ 49 h 98"/>
                <a:gd name="T12" fmla="*/ 250 w 1171"/>
                <a:gd name="T13" fmla="*/ 0 h 98"/>
                <a:gd name="T14" fmla="*/ 0 w 1171"/>
                <a:gd name="T15" fmla="*/ 49 h 98"/>
                <a:gd name="T16" fmla="*/ 250 w 1171"/>
                <a:gd name="T17" fmla="*/ 98 h 98"/>
                <a:gd name="T18" fmla="*/ 500 w 1171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1" h="98">
                  <a:moveTo>
                    <a:pt x="1171" y="49"/>
                  </a:moveTo>
                  <a:cubicBezTo>
                    <a:pt x="1171" y="22"/>
                    <a:pt x="1059" y="0"/>
                    <a:pt x="921" y="0"/>
                  </a:cubicBezTo>
                  <a:cubicBezTo>
                    <a:pt x="783" y="0"/>
                    <a:pt x="671" y="22"/>
                    <a:pt x="671" y="49"/>
                  </a:cubicBezTo>
                  <a:cubicBezTo>
                    <a:pt x="671" y="76"/>
                    <a:pt x="783" y="98"/>
                    <a:pt x="921" y="98"/>
                  </a:cubicBezTo>
                  <a:cubicBezTo>
                    <a:pt x="1059" y="98"/>
                    <a:pt x="1171" y="76"/>
                    <a:pt x="1171" y="49"/>
                  </a:cubicBezTo>
                  <a:close/>
                  <a:moveTo>
                    <a:pt x="500" y="49"/>
                  </a:moveTo>
                  <a:cubicBezTo>
                    <a:pt x="500" y="22"/>
                    <a:pt x="388" y="0"/>
                    <a:pt x="250" y="0"/>
                  </a:cubicBezTo>
                  <a:cubicBezTo>
                    <a:pt x="112" y="0"/>
                    <a:pt x="0" y="22"/>
                    <a:pt x="0" y="49"/>
                  </a:cubicBezTo>
                  <a:cubicBezTo>
                    <a:pt x="0" y="76"/>
                    <a:pt x="112" y="98"/>
                    <a:pt x="250" y="98"/>
                  </a:cubicBezTo>
                  <a:cubicBezTo>
                    <a:pt x="388" y="98"/>
                    <a:pt x="500" y="76"/>
                    <a:pt x="500" y="4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1"/>
            <p:cNvSpPr>
              <a:spLocks noEditPoints="1"/>
            </p:cNvSpPr>
            <p:nvPr/>
          </p:nvSpPr>
          <p:spPr bwMode="auto">
            <a:xfrm>
              <a:off x="2388" y="2013"/>
              <a:ext cx="5176" cy="936"/>
            </a:xfrm>
            <a:custGeom>
              <a:avLst/>
              <a:gdLst>
                <a:gd name="T0" fmla="*/ 1169 w 1172"/>
                <a:gd name="T1" fmla="*/ 163 h 212"/>
                <a:gd name="T2" fmla="*/ 919 w 1172"/>
                <a:gd name="T3" fmla="*/ 78 h 212"/>
                <a:gd name="T4" fmla="*/ 657 w 1172"/>
                <a:gd name="T5" fmla="*/ 113 h 212"/>
                <a:gd name="T6" fmla="*/ 907 w 1172"/>
                <a:gd name="T7" fmla="*/ 198 h 212"/>
                <a:gd name="T8" fmla="*/ 1169 w 1172"/>
                <a:gd name="T9" fmla="*/ 163 h 212"/>
                <a:gd name="T10" fmla="*/ 515 w 1172"/>
                <a:gd name="T11" fmla="*/ 99 h 212"/>
                <a:gd name="T12" fmla="*/ 265 w 1172"/>
                <a:gd name="T13" fmla="*/ 14 h 212"/>
                <a:gd name="T14" fmla="*/ 3 w 1172"/>
                <a:gd name="T15" fmla="*/ 49 h 212"/>
                <a:gd name="T16" fmla="*/ 253 w 1172"/>
                <a:gd name="T17" fmla="*/ 134 h 212"/>
                <a:gd name="T18" fmla="*/ 515 w 1172"/>
                <a:gd name="T19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212">
                  <a:moveTo>
                    <a:pt x="1169" y="163"/>
                  </a:moveTo>
                  <a:cubicBezTo>
                    <a:pt x="1172" y="130"/>
                    <a:pt x="1060" y="92"/>
                    <a:pt x="919" y="78"/>
                  </a:cubicBezTo>
                  <a:cubicBezTo>
                    <a:pt x="778" y="64"/>
                    <a:pt x="660" y="80"/>
                    <a:pt x="657" y="113"/>
                  </a:cubicBezTo>
                  <a:cubicBezTo>
                    <a:pt x="654" y="146"/>
                    <a:pt x="766" y="184"/>
                    <a:pt x="907" y="198"/>
                  </a:cubicBezTo>
                  <a:cubicBezTo>
                    <a:pt x="1049" y="212"/>
                    <a:pt x="1166" y="196"/>
                    <a:pt x="1169" y="163"/>
                  </a:cubicBezTo>
                  <a:close/>
                  <a:moveTo>
                    <a:pt x="515" y="99"/>
                  </a:moveTo>
                  <a:cubicBezTo>
                    <a:pt x="519" y="66"/>
                    <a:pt x="407" y="28"/>
                    <a:pt x="265" y="14"/>
                  </a:cubicBezTo>
                  <a:cubicBezTo>
                    <a:pt x="124" y="0"/>
                    <a:pt x="7" y="15"/>
                    <a:pt x="3" y="49"/>
                  </a:cubicBezTo>
                  <a:cubicBezTo>
                    <a:pt x="0" y="82"/>
                    <a:pt x="112" y="120"/>
                    <a:pt x="253" y="134"/>
                  </a:cubicBezTo>
                  <a:cubicBezTo>
                    <a:pt x="395" y="148"/>
                    <a:pt x="512" y="132"/>
                    <a:pt x="515" y="9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2"/>
            <p:cNvSpPr>
              <a:spLocks noEditPoints="1"/>
            </p:cNvSpPr>
            <p:nvPr/>
          </p:nvSpPr>
          <p:spPr bwMode="auto">
            <a:xfrm>
              <a:off x="2405" y="1770"/>
              <a:ext cx="5146" cy="1422"/>
            </a:xfrm>
            <a:custGeom>
              <a:avLst/>
              <a:gdLst>
                <a:gd name="T0" fmla="*/ 1157 w 1165"/>
                <a:gd name="T1" fmla="*/ 275 h 322"/>
                <a:gd name="T2" fmla="*/ 912 w 1165"/>
                <a:gd name="T3" fmla="*/ 153 h 322"/>
                <a:gd name="T4" fmla="*/ 638 w 1165"/>
                <a:gd name="T5" fmla="*/ 172 h 322"/>
                <a:gd name="T6" fmla="*/ 884 w 1165"/>
                <a:gd name="T7" fmla="*/ 294 h 322"/>
                <a:gd name="T8" fmla="*/ 1157 w 1165"/>
                <a:gd name="T9" fmla="*/ 275 h 322"/>
                <a:gd name="T10" fmla="*/ 526 w 1165"/>
                <a:gd name="T11" fmla="*/ 150 h 322"/>
                <a:gd name="T12" fmla="*/ 281 w 1165"/>
                <a:gd name="T13" fmla="*/ 28 h 322"/>
                <a:gd name="T14" fmla="*/ 8 w 1165"/>
                <a:gd name="T15" fmla="*/ 47 h 322"/>
                <a:gd name="T16" fmla="*/ 253 w 1165"/>
                <a:gd name="T17" fmla="*/ 168 h 322"/>
                <a:gd name="T18" fmla="*/ 526 w 1165"/>
                <a:gd name="T19" fmla="*/ 15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5" h="322">
                  <a:moveTo>
                    <a:pt x="1157" y="275"/>
                  </a:moveTo>
                  <a:cubicBezTo>
                    <a:pt x="1165" y="236"/>
                    <a:pt x="1055" y="182"/>
                    <a:pt x="912" y="153"/>
                  </a:cubicBezTo>
                  <a:cubicBezTo>
                    <a:pt x="768" y="125"/>
                    <a:pt x="646" y="133"/>
                    <a:pt x="638" y="172"/>
                  </a:cubicBezTo>
                  <a:cubicBezTo>
                    <a:pt x="630" y="211"/>
                    <a:pt x="740" y="265"/>
                    <a:pt x="884" y="294"/>
                  </a:cubicBezTo>
                  <a:cubicBezTo>
                    <a:pt x="1027" y="322"/>
                    <a:pt x="1149" y="314"/>
                    <a:pt x="1157" y="275"/>
                  </a:cubicBezTo>
                  <a:close/>
                  <a:moveTo>
                    <a:pt x="526" y="150"/>
                  </a:moveTo>
                  <a:cubicBezTo>
                    <a:pt x="534" y="111"/>
                    <a:pt x="424" y="56"/>
                    <a:pt x="281" y="28"/>
                  </a:cubicBezTo>
                  <a:cubicBezTo>
                    <a:pt x="138" y="0"/>
                    <a:pt x="15" y="8"/>
                    <a:pt x="8" y="47"/>
                  </a:cubicBezTo>
                  <a:cubicBezTo>
                    <a:pt x="0" y="85"/>
                    <a:pt x="110" y="140"/>
                    <a:pt x="253" y="168"/>
                  </a:cubicBezTo>
                  <a:cubicBezTo>
                    <a:pt x="396" y="197"/>
                    <a:pt x="519" y="189"/>
                    <a:pt x="526" y="15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3"/>
            <p:cNvSpPr>
              <a:spLocks noEditPoints="1"/>
            </p:cNvSpPr>
            <p:nvPr/>
          </p:nvSpPr>
          <p:spPr bwMode="auto">
            <a:xfrm>
              <a:off x="2441" y="1536"/>
              <a:ext cx="5074" cy="1890"/>
            </a:xfrm>
            <a:custGeom>
              <a:avLst/>
              <a:gdLst>
                <a:gd name="T0" fmla="*/ 1135 w 1149"/>
                <a:gd name="T1" fmla="*/ 384 h 428"/>
                <a:gd name="T2" fmla="*/ 899 w 1149"/>
                <a:gd name="T3" fmla="*/ 226 h 428"/>
                <a:gd name="T4" fmla="*/ 615 w 1149"/>
                <a:gd name="T5" fmla="*/ 226 h 428"/>
                <a:gd name="T6" fmla="*/ 851 w 1149"/>
                <a:gd name="T7" fmla="*/ 385 h 428"/>
                <a:gd name="T8" fmla="*/ 1135 w 1149"/>
                <a:gd name="T9" fmla="*/ 384 h 428"/>
                <a:gd name="T10" fmla="*/ 533 w 1149"/>
                <a:gd name="T11" fmla="*/ 202 h 428"/>
                <a:gd name="T12" fmla="*/ 297 w 1149"/>
                <a:gd name="T13" fmla="*/ 43 h 428"/>
                <a:gd name="T14" fmla="*/ 13 w 1149"/>
                <a:gd name="T15" fmla="*/ 44 h 428"/>
                <a:gd name="T16" fmla="*/ 249 w 1149"/>
                <a:gd name="T17" fmla="*/ 202 h 428"/>
                <a:gd name="T18" fmla="*/ 533 w 1149"/>
                <a:gd name="T19" fmla="*/ 2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9" h="428">
                  <a:moveTo>
                    <a:pt x="1135" y="384"/>
                  </a:moveTo>
                  <a:cubicBezTo>
                    <a:pt x="1149" y="340"/>
                    <a:pt x="1043" y="269"/>
                    <a:pt x="899" y="226"/>
                  </a:cubicBezTo>
                  <a:cubicBezTo>
                    <a:pt x="756" y="182"/>
                    <a:pt x="629" y="182"/>
                    <a:pt x="615" y="226"/>
                  </a:cubicBezTo>
                  <a:cubicBezTo>
                    <a:pt x="602" y="270"/>
                    <a:pt x="708" y="341"/>
                    <a:pt x="851" y="385"/>
                  </a:cubicBezTo>
                  <a:cubicBezTo>
                    <a:pt x="995" y="428"/>
                    <a:pt x="1122" y="428"/>
                    <a:pt x="1135" y="384"/>
                  </a:cubicBezTo>
                  <a:close/>
                  <a:moveTo>
                    <a:pt x="533" y="202"/>
                  </a:moveTo>
                  <a:cubicBezTo>
                    <a:pt x="547" y="158"/>
                    <a:pt x="441" y="87"/>
                    <a:pt x="297" y="43"/>
                  </a:cubicBezTo>
                  <a:cubicBezTo>
                    <a:pt x="154" y="0"/>
                    <a:pt x="27" y="0"/>
                    <a:pt x="13" y="44"/>
                  </a:cubicBezTo>
                  <a:cubicBezTo>
                    <a:pt x="0" y="88"/>
                    <a:pt x="106" y="159"/>
                    <a:pt x="249" y="202"/>
                  </a:cubicBezTo>
                  <a:cubicBezTo>
                    <a:pt x="393" y="246"/>
                    <a:pt x="520" y="245"/>
                    <a:pt x="533" y="20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4"/>
            <p:cNvSpPr>
              <a:spLocks noEditPoints="1"/>
            </p:cNvSpPr>
            <p:nvPr/>
          </p:nvSpPr>
          <p:spPr bwMode="auto">
            <a:xfrm>
              <a:off x="2494" y="1275"/>
              <a:ext cx="4964" cy="2412"/>
            </a:xfrm>
            <a:custGeom>
              <a:avLst/>
              <a:gdLst>
                <a:gd name="T0" fmla="*/ 1104 w 1124"/>
                <a:gd name="T1" fmla="*/ 497 h 546"/>
                <a:gd name="T2" fmla="*/ 883 w 1124"/>
                <a:gd name="T3" fmla="*/ 303 h 546"/>
                <a:gd name="T4" fmla="*/ 589 w 1124"/>
                <a:gd name="T5" fmla="*/ 284 h 546"/>
                <a:gd name="T6" fmla="*/ 810 w 1124"/>
                <a:gd name="T7" fmla="*/ 478 h 546"/>
                <a:gd name="T8" fmla="*/ 1104 w 1124"/>
                <a:gd name="T9" fmla="*/ 497 h 546"/>
                <a:gd name="T10" fmla="*/ 536 w 1124"/>
                <a:gd name="T11" fmla="*/ 262 h 546"/>
                <a:gd name="T12" fmla="*/ 314 w 1124"/>
                <a:gd name="T13" fmla="*/ 68 h 546"/>
                <a:gd name="T14" fmla="*/ 20 w 1124"/>
                <a:gd name="T15" fmla="*/ 48 h 546"/>
                <a:gd name="T16" fmla="*/ 242 w 1124"/>
                <a:gd name="T17" fmla="*/ 243 h 546"/>
                <a:gd name="T18" fmla="*/ 536 w 1124"/>
                <a:gd name="T19" fmla="*/ 26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4" h="546">
                  <a:moveTo>
                    <a:pt x="1104" y="497"/>
                  </a:moveTo>
                  <a:cubicBezTo>
                    <a:pt x="1124" y="449"/>
                    <a:pt x="1025" y="362"/>
                    <a:pt x="883" y="303"/>
                  </a:cubicBezTo>
                  <a:cubicBezTo>
                    <a:pt x="740" y="244"/>
                    <a:pt x="609" y="236"/>
                    <a:pt x="589" y="284"/>
                  </a:cubicBezTo>
                  <a:cubicBezTo>
                    <a:pt x="569" y="332"/>
                    <a:pt x="668" y="419"/>
                    <a:pt x="810" y="478"/>
                  </a:cubicBezTo>
                  <a:cubicBezTo>
                    <a:pt x="953" y="537"/>
                    <a:pt x="1084" y="546"/>
                    <a:pt x="1104" y="497"/>
                  </a:cubicBezTo>
                  <a:close/>
                  <a:moveTo>
                    <a:pt x="536" y="262"/>
                  </a:moveTo>
                  <a:cubicBezTo>
                    <a:pt x="556" y="214"/>
                    <a:pt x="457" y="127"/>
                    <a:pt x="314" y="68"/>
                  </a:cubicBezTo>
                  <a:cubicBezTo>
                    <a:pt x="172" y="9"/>
                    <a:pt x="40" y="0"/>
                    <a:pt x="20" y="48"/>
                  </a:cubicBezTo>
                  <a:cubicBezTo>
                    <a:pt x="0" y="97"/>
                    <a:pt x="100" y="184"/>
                    <a:pt x="242" y="243"/>
                  </a:cubicBezTo>
                  <a:cubicBezTo>
                    <a:pt x="384" y="301"/>
                    <a:pt x="516" y="310"/>
                    <a:pt x="536" y="26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5"/>
            <p:cNvSpPr>
              <a:spLocks noEditPoints="1"/>
            </p:cNvSpPr>
            <p:nvPr/>
          </p:nvSpPr>
          <p:spPr bwMode="auto">
            <a:xfrm>
              <a:off x="2569" y="1033"/>
              <a:ext cx="4814" cy="2896"/>
            </a:xfrm>
            <a:custGeom>
              <a:avLst/>
              <a:gdLst>
                <a:gd name="T0" fmla="*/ 1063 w 1090"/>
                <a:gd name="T1" fmla="*/ 605 h 656"/>
                <a:gd name="T2" fmla="*/ 860 w 1090"/>
                <a:gd name="T3" fmla="*/ 376 h 656"/>
                <a:gd name="T4" fmla="*/ 558 w 1090"/>
                <a:gd name="T5" fmla="*/ 335 h 656"/>
                <a:gd name="T6" fmla="*/ 760 w 1090"/>
                <a:gd name="T7" fmla="*/ 563 h 656"/>
                <a:gd name="T8" fmla="*/ 1063 w 1090"/>
                <a:gd name="T9" fmla="*/ 605 h 656"/>
                <a:gd name="T10" fmla="*/ 533 w 1090"/>
                <a:gd name="T11" fmla="*/ 321 h 656"/>
                <a:gd name="T12" fmla="*/ 330 w 1090"/>
                <a:gd name="T13" fmla="*/ 93 h 656"/>
                <a:gd name="T14" fmla="*/ 28 w 1090"/>
                <a:gd name="T15" fmla="*/ 51 h 656"/>
                <a:gd name="T16" fmla="*/ 230 w 1090"/>
                <a:gd name="T17" fmla="*/ 280 h 656"/>
                <a:gd name="T18" fmla="*/ 533 w 1090"/>
                <a:gd name="T19" fmla="*/ 32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0" h="656">
                  <a:moveTo>
                    <a:pt x="1063" y="605"/>
                  </a:moveTo>
                  <a:cubicBezTo>
                    <a:pt x="1090" y="553"/>
                    <a:pt x="1000" y="451"/>
                    <a:pt x="860" y="376"/>
                  </a:cubicBezTo>
                  <a:cubicBezTo>
                    <a:pt x="721" y="302"/>
                    <a:pt x="585" y="283"/>
                    <a:pt x="558" y="335"/>
                  </a:cubicBezTo>
                  <a:cubicBezTo>
                    <a:pt x="530" y="386"/>
                    <a:pt x="621" y="488"/>
                    <a:pt x="760" y="563"/>
                  </a:cubicBezTo>
                  <a:cubicBezTo>
                    <a:pt x="900" y="637"/>
                    <a:pt x="1035" y="656"/>
                    <a:pt x="1063" y="605"/>
                  </a:cubicBezTo>
                  <a:close/>
                  <a:moveTo>
                    <a:pt x="533" y="321"/>
                  </a:moveTo>
                  <a:cubicBezTo>
                    <a:pt x="560" y="270"/>
                    <a:pt x="470" y="167"/>
                    <a:pt x="330" y="93"/>
                  </a:cubicBezTo>
                  <a:cubicBezTo>
                    <a:pt x="191" y="18"/>
                    <a:pt x="55" y="0"/>
                    <a:pt x="28" y="51"/>
                  </a:cubicBezTo>
                  <a:cubicBezTo>
                    <a:pt x="0" y="103"/>
                    <a:pt x="91" y="205"/>
                    <a:pt x="230" y="280"/>
                  </a:cubicBezTo>
                  <a:cubicBezTo>
                    <a:pt x="370" y="354"/>
                    <a:pt x="505" y="373"/>
                    <a:pt x="533" y="32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6"/>
            <p:cNvSpPr>
              <a:spLocks noEditPoints="1"/>
            </p:cNvSpPr>
            <p:nvPr/>
          </p:nvSpPr>
          <p:spPr bwMode="auto">
            <a:xfrm>
              <a:off x="2661" y="803"/>
              <a:ext cx="4629" cy="3356"/>
            </a:xfrm>
            <a:custGeom>
              <a:avLst/>
              <a:gdLst>
                <a:gd name="T0" fmla="*/ 1012 w 1048"/>
                <a:gd name="T1" fmla="*/ 706 h 760"/>
                <a:gd name="T2" fmla="*/ 834 w 1048"/>
                <a:gd name="T3" fmla="*/ 445 h 760"/>
                <a:gd name="T4" fmla="*/ 524 w 1048"/>
                <a:gd name="T5" fmla="*/ 380 h 760"/>
                <a:gd name="T6" fmla="*/ 703 w 1048"/>
                <a:gd name="T7" fmla="*/ 641 h 760"/>
                <a:gd name="T8" fmla="*/ 1012 w 1048"/>
                <a:gd name="T9" fmla="*/ 706 h 760"/>
                <a:gd name="T10" fmla="*/ 524 w 1048"/>
                <a:gd name="T11" fmla="*/ 380 h 760"/>
                <a:gd name="T12" fmla="*/ 345 w 1048"/>
                <a:gd name="T13" fmla="*/ 119 h 760"/>
                <a:gd name="T14" fmla="*/ 36 w 1048"/>
                <a:gd name="T15" fmla="*/ 54 h 760"/>
                <a:gd name="T16" fmla="*/ 215 w 1048"/>
                <a:gd name="T17" fmla="*/ 314 h 760"/>
                <a:gd name="T18" fmla="*/ 524 w 1048"/>
                <a:gd name="T19" fmla="*/ 38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8" h="760">
                  <a:moveTo>
                    <a:pt x="1012" y="706"/>
                  </a:moveTo>
                  <a:cubicBezTo>
                    <a:pt x="1048" y="652"/>
                    <a:pt x="968" y="536"/>
                    <a:pt x="834" y="445"/>
                  </a:cubicBezTo>
                  <a:cubicBezTo>
                    <a:pt x="699" y="355"/>
                    <a:pt x="560" y="326"/>
                    <a:pt x="524" y="380"/>
                  </a:cubicBezTo>
                  <a:cubicBezTo>
                    <a:pt x="488" y="434"/>
                    <a:pt x="568" y="551"/>
                    <a:pt x="703" y="641"/>
                  </a:cubicBezTo>
                  <a:cubicBezTo>
                    <a:pt x="838" y="731"/>
                    <a:pt x="976" y="760"/>
                    <a:pt x="1012" y="706"/>
                  </a:cubicBezTo>
                  <a:close/>
                  <a:moveTo>
                    <a:pt x="524" y="380"/>
                  </a:moveTo>
                  <a:cubicBezTo>
                    <a:pt x="560" y="326"/>
                    <a:pt x="480" y="209"/>
                    <a:pt x="345" y="119"/>
                  </a:cubicBezTo>
                  <a:cubicBezTo>
                    <a:pt x="211" y="29"/>
                    <a:pt x="72" y="0"/>
                    <a:pt x="36" y="54"/>
                  </a:cubicBezTo>
                  <a:cubicBezTo>
                    <a:pt x="0" y="108"/>
                    <a:pt x="80" y="224"/>
                    <a:pt x="215" y="314"/>
                  </a:cubicBezTo>
                  <a:cubicBezTo>
                    <a:pt x="350" y="404"/>
                    <a:pt x="488" y="434"/>
                    <a:pt x="524" y="38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7"/>
            <p:cNvSpPr>
              <a:spLocks noEditPoints="1"/>
            </p:cNvSpPr>
            <p:nvPr/>
          </p:nvSpPr>
          <p:spPr bwMode="auto">
            <a:xfrm>
              <a:off x="2772" y="591"/>
              <a:ext cx="4408" cy="3776"/>
            </a:xfrm>
            <a:custGeom>
              <a:avLst/>
              <a:gdLst>
                <a:gd name="T0" fmla="*/ 953 w 998"/>
                <a:gd name="T1" fmla="*/ 800 h 855"/>
                <a:gd name="T2" fmla="*/ 802 w 998"/>
                <a:gd name="T3" fmla="*/ 510 h 855"/>
                <a:gd name="T4" fmla="*/ 488 w 998"/>
                <a:gd name="T5" fmla="*/ 419 h 855"/>
                <a:gd name="T6" fmla="*/ 639 w 998"/>
                <a:gd name="T7" fmla="*/ 709 h 855"/>
                <a:gd name="T8" fmla="*/ 953 w 998"/>
                <a:gd name="T9" fmla="*/ 800 h 855"/>
                <a:gd name="T10" fmla="*/ 510 w 998"/>
                <a:gd name="T11" fmla="*/ 437 h 855"/>
                <a:gd name="T12" fmla="*/ 359 w 998"/>
                <a:gd name="T13" fmla="*/ 147 h 855"/>
                <a:gd name="T14" fmla="*/ 45 w 998"/>
                <a:gd name="T15" fmla="*/ 55 h 855"/>
                <a:gd name="T16" fmla="*/ 196 w 998"/>
                <a:gd name="T17" fmla="*/ 346 h 855"/>
                <a:gd name="T18" fmla="*/ 510 w 998"/>
                <a:gd name="T19" fmla="*/ 437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8" h="855">
                  <a:moveTo>
                    <a:pt x="953" y="800"/>
                  </a:moveTo>
                  <a:cubicBezTo>
                    <a:pt x="998" y="746"/>
                    <a:pt x="931" y="616"/>
                    <a:pt x="802" y="510"/>
                  </a:cubicBezTo>
                  <a:cubicBezTo>
                    <a:pt x="674" y="405"/>
                    <a:pt x="533" y="364"/>
                    <a:pt x="488" y="419"/>
                  </a:cubicBezTo>
                  <a:cubicBezTo>
                    <a:pt x="443" y="474"/>
                    <a:pt x="511" y="604"/>
                    <a:pt x="639" y="709"/>
                  </a:cubicBezTo>
                  <a:cubicBezTo>
                    <a:pt x="767" y="815"/>
                    <a:pt x="908" y="855"/>
                    <a:pt x="953" y="800"/>
                  </a:cubicBezTo>
                  <a:close/>
                  <a:moveTo>
                    <a:pt x="510" y="437"/>
                  </a:moveTo>
                  <a:cubicBezTo>
                    <a:pt x="555" y="382"/>
                    <a:pt x="488" y="252"/>
                    <a:pt x="359" y="147"/>
                  </a:cubicBezTo>
                  <a:cubicBezTo>
                    <a:pt x="231" y="41"/>
                    <a:pt x="90" y="0"/>
                    <a:pt x="45" y="55"/>
                  </a:cubicBezTo>
                  <a:cubicBezTo>
                    <a:pt x="0" y="110"/>
                    <a:pt x="68" y="240"/>
                    <a:pt x="196" y="346"/>
                  </a:cubicBezTo>
                  <a:cubicBezTo>
                    <a:pt x="324" y="451"/>
                    <a:pt x="465" y="492"/>
                    <a:pt x="510" y="43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8"/>
            <p:cNvSpPr>
              <a:spLocks noEditPoints="1"/>
            </p:cNvSpPr>
            <p:nvPr/>
          </p:nvSpPr>
          <p:spPr bwMode="auto">
            <a:xfrm>
              <a:off x="2900" y="406"/>
              <a:ext cx="4152" cy="4151"/>
            </a:xfrm>
            <a:custGeom>
              <a:avLst/>
              <a:gdLst>
                <a:gd name="T0" fmla="*/ 886 w 940"/>
                <a:gd name="T1" fmla="*/ 885 h 940"/>
                <a:gd name="T2" fmla="*/ 767 w 940"/>
                <a:gd name="T3" fmla="*/ 568 h 940"/>
                <a:gd name="T4" fmla="*/ 450 w 940"/>
                <a:gd name="T5" fmla="*/ 450 h 940"/>
                <a:gd name="T6" fmla="*/ 569 w 940"/>
                <a:gd name="T7" fmla="*/ 767 h 940"/>
                <a:gd name="T8" fmla="*/ 886 w 940"/>
                <a:gd name="T9" fmla="*/ 885 h 940"/>
                <a:gd name="T10" fmla="*/ 490 w 940"/>
                <a:gd name="T11" fmla="*/ 490 h 940"/>
                <a:gd name="T12" fmla="*/ 372 w 940"/>
                <a:gd name="T13" fmla="*/ 173 h 940"/>
                <a:gd name="T14" fmla="*/ 55 w 940"/>
                <a:gd name="T15" fmla="*/ 55 h 940"/>
                <a:gd name="T16" fmla="*/ 173 w 940"/>
                <a:gd name="T17" fmla="*/ 371 h 940"/>
                <a:gd name="T18" fmla="*/ 490 w 940"/>
                <a:gd name="T19" fmla="*/ 49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0" h="940">
                  <a:moveTo>
                    <a:pt x="886" y="885"/>
                  </a:moveTo>
                  <a:cubicBezTo>
                    <a:pt x="940" y="831"/>
                    <a:pt x="887" y="689"/>
                    <a:pt x="767" y="568"/>
                  </a:cubicBezTo>
                  <a:cubicBezTo>
                    <a:pt x="647" y="448"/>
                    <a:pt x="505" y="395"/>
                    <a:pt x="450" y="450"/>
                  </a:cubicBezTo>
                  <a:cubicBezTo>
                    <a:pt x="396" y="505"/>
                    <a:pt x="449" y="647"/>
                    <a:pt x="569" y="767"/>
                  </a:cubicBezTo>
                  <a:cubicBezTo>
                    <a:pt x="689" y="887"/>
                    <a:pt x="831" y="940"/>
                    <a:pt x="886" y="885"/>
                  </a:cubicBezTo>
                  <a:close/>
                  <a:moveTo>
                    <a:pt x="490" y="490"/>
                  </a:moveTo>
                  <a:cubicBezTo>
                    <a:pt x="545" y="435"/>
                    <a:pt x="492" y="293"/>
                    <a:pt x="372" y="173"/>
                  </a:cubicBezTo>
                  <a:cubicBezTo>
                    <a:pt x="251" y="53"/>
                    <a:pt x="110" y="0"/>
                    <a:pt x="55" y="55"/>
                  </a:cubicBezTo>
                  <a:cubicBezTo>
                    <a:pt x="0" y="109"/>
                    <a:pt x="53" y="251"/>
                    <a:pt x="173" y="371"/>
                  </a:cubicBezTo>
                  <a:cubicBezTo>
                    <a:pt x="294" y="492"/>
                    <a:pt x="436" y="545"/>
                    <a:pt x="490" y="49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9"/>
            <p:cNvSpPr>
              <a:spLocks noEditPoints="1"/>
            </p:cNvSpPr>
            <p:nvPr/>
          </p:nvSpPr>
          <p:spPr bwMode="auto">
            <a:xfrm>
              <a:off x="3046" y="238"/>
              <a:ext cx="3864" cy="4482"/>
            </a:xfrm>
            <a:custGeom>
              <a:avLst/>
              <a:gdLst>
                <a:gd name="T0" fmla="*/ 810 w 875"/>
                <a:gd name="T1" fmla="*/ 962 h 1015"/>
                <a:gd name="T2" fmla="*/ 727 w 875"/>
                <a:gd name="T3" fmla="*/ 622 h 1015"/>
                <a:gd name="T4" fmla="*/ 410 w 875"/>
                <a:gd name="T5" fmla="*/ 475 h 1015"/>
                <a:gd name="T6" fmla="*/ 493 w 875"/>
                <a:gd name="T7" fmla="*/ 815 h 1015"/>
                <a:gd name="T8" fmla="*/ 810 w 875"/>
                <a:gd name="T9" fmla="*/ 962 h 1015"/>
                <a:gd name="T10" fmla="*/ 464 w 875"/>
                <a:gd name="T11" fmla="*/ 541 h 1015"/>
                <a:gd name="T12" fmla="*/ 382 w 875"/>
                <a:gd name="T13" fmla="*/ 201 h 1015"/>
                <a:gd name="T14" fmla="*/ 64 w 875"/>
                <a:gd name="T15" fmla="*/ 54 h 1015"/>
                <a:gd name="T16" fmla="*/ 147 w 875"/>
                <a:gd name="T17" fmla="*/ 393 h 1015"/>
                <a:gd name="T18" fmla="*/ 464 w 875"/>
                <a:gd name="T19" fmla="*/ 541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1015">
                  <a:moveTo>
                    <a:pt x="810" y="962"/>
                  </a:moveTo>
                  <a:cubicBezTo>
                    <a:pt x="875" y="909"/>
                    <a:pt x="838" y="757"/>
                    <a:pt x="727" y="622"/>
                  </a:cubicBezTo>
                  <a:cubicBezTo>
                    <a:pt x="617" y="488"/>
                    <a:pt x="475" y="422"/>
                    <a:pt x="410" y="475"/>
                  </a:cubicBezTo>
                  <a:cubicBezTo>
                    <a:pt x="346" y="528"/>
                    <a:pt x="383" y="680"/>
                    <a:pt x="493" y="815"/>
                  </a:cubicBezTo>
                  <a:cubicBezTo>
                    <a:pt x="603" y="949"/>
                    <a:pt x="745" y="1015"/>
                    <a:pt x="810" y="962"/>
                  </a:cubicBezTo>
                  <a:close/>
                  <a:moveTo>
                    <a:pt x="464" y="541"/>
                  </a:moveTo>
                  <a:cubicBezTo>
                    <a:pt x="529" y="488"/>
                    <a:pt x="492" y="336"/>
                    <a:pt x="382" y="201"/>
                  </a:cubicBezTo>
                  <a:cubicBezTo>
                    <a:pt x="271" y="67"/>
                    <a:pt x="129" y="0"/>
                    <a:pt x="64" y="54"/>
                  </a:cubicBezTo>
                  <a:cubicBezTo>
                    <a:pt x="0" y="107"/>
                    <a:pt x="37" y="259"/>
                    <a:pt x="147" y="393"/>
                  </a:cubicBezTo>
                  <a:cubicBezTo>
                    <a:pt x="258" y="528"/>
                    <a:pt x="400" y="594"/>
                    <a:pt x="464" y="54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0"/>
            <p:cNvSpPr>
              <a:spLocks noEditPoints="1"/>
            </p:cNvSpPr>
            <p:nvPr/>
          </p:nvSpPr>
          <p:spPr bwMode="auto">
            <a:xfrm>
              <a:off x="3205" y="101"/>
              <a:ext cx="3546" cy="4760"/>
            </a:xfrm>
            <a:custGeom>
              <a:avLst/>
              <a:gdLst>
                <a:gd name="T0" fmla="*/ 728 w 803"/>
                <a:gd name="T1" fmla="*/ 1028 h 1078"/>
                <a:gd name="T2" fmla="*/ 684 w 803"/>
                <a:gd name="T3" fmla="*/ 669 h 1078"/>
                <a:gd name="T4" fmla="*/ 370 w 803"/>
                <a:gd name="T5" fmla="*/ 492 h 1078"/>
                <a:gd name="T6" fmla="*/ 413 w 803"/>
                <a:gd name="T7" fmla="*/ 850 h 1078"/>
                <a:gd name="T8" fmla="*/ 728 w 803"/>
                <a:gd name="T9" fmla="*/ 1028 h 1078"/>
                <a:gd name="T10" fmla="*/ 433 w 803"/>
                <a:gd name="T11" fmla="*/ 586 h 1078"/>
                <a:gd name="T12" fmla="*/ 389 w 803"/>
                <a:gd name="T13" fmla="*/ 228 h 1078"/>
                <a:gd name="T14" fmla="*/ 75 w 803"/>
                <a:gd name="T15" fmla="*/ 50 h 1078"/>
                <a:gd name="T16" fmla="*/ 118 w 803"/>
                <a:gd name="T17" fmla="*/ 409 h 1078"/>
                <a:gd name="T18" fmla="*/ 433 w 803"/>
                <a:gd name="T19" fmla="*/ 586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3" h="1078">
                  <a:moveTo>
                    <a:pt x="728" y="1028"/>
                  </a:moveTo>
                  <a:cubicBezTo>
                    <a:pt x="803" y="978"/>
                    <a:pt x="783" y="817"/>
                    <a:pt x="684" y="669"/>
                  </a:cubicBezTo>
                  <a:cubicBezTo>
                    <a:pt x="586" y="521"/>
                    <a:pt x="445" y="442"/>
                    <a:pt x="370" y="492"/>
                  </a:cubicBezTo>
                  <a:cubicBezTo>
                    <a:pt x="295" y="542"/>
                    <a:pt x="314" y="702"/>
                    <a:pt x="413" y="850"/>
                  </a:cubicBezTo>
                  <a:cubicBezTo>
                    <a:pt x="512" y="998"/>
                    <a:pt x="653" y="1078"/>
                    <a:pt x="728" y="1028"/>
                  </a:cubicBezTo>
                  <a:close/>
                  <a:moveTo>
                    <a:pt x="433" y="586"/>
                  </a:moveTo>
                  <a:cubicBezTo>
                    <a:pt x="508" y="536"/>
                    <a:pt x="488" y="376"/>
                    <a:pt x="389" y="228"/>
                  </a:cubicBezTo>
                  <a:cubicBezTo>
                    <a:pt x="290" y="79"/>
                    <a:pt x="149" y="0"/>
                    <a:pt x="75" y="50"/>
                  </a:cubicBezTo>
                  <a:cubicBezTo>
                    <a:pt x="0" y="100"/>
                    <a:pt x="19" y="261"/>
                    <a:pt x="118" y="409"/>
                  </a:cubicBezTo>
                  <a:cubicBezTo>
                    <a:pt x="217" y="557"/>
                    <a:pt x="358" y="636"/>
                    <a:pt x="433" y="58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1"/>
            <p:cNvSpPr>
              <a:spLocks noEditPoints="1"/>
            </p:cNvSpPr>
            <p:nvPr/>
          </p:nvSpPr>
          <p:spPr bwMode="auto">
            <a:xfrm>
              <a:off x="3377" y="-10"/>
              <a:ext cx="3202" cy="4982"/>
            </a:xfrm>
            <a:custGeom>
              <a:avLst/>
              <a:gdLst>
                <a:gd name="T0" fmla="*/ 640 w 725"/>
                <a:gd name="T1" fmla="*/ 1083 h 1128"/>
                <a:gd name="T2" fmla="*/ 638 w 725"/>
                <a:gd name="T3" fmla="*/ 710 h 1128"/>
                <a:gd name="T4" fmla="*/ 329 w 725"/>
                <a:gd name="T5" fmla="*/ 501 h 1128"/>
                <a:gd name="T6" fmla="*/ 330 w 725"/>
                <a:gd name="T7" fmla="*/ 874 h 1128"/>
                <a:gd name="T8" fmla="*/ 640 w 725"/>
                <a:gd name="T9" fmla="*/ 1083 h 1128"/>
                <a:gd name="T10" fmla="*/ 396 w 725"/>
                <a:gd name="T11" fmla="*/ 627 h 1128"/>
                <a:gd name="T12" fmla="*/ 394 w 725"/>
                <a:gd name="T13" fmla="*/ 254 h 1128"/>
                <a:gd name="T14" fmla="*/ 85 w 725"/>
                <a:gd name="T15" fmla="*/ 45 h 1128"/>
                <a:gd name="T16" fmla="*/ 86 w 725"/>
                <a:gd name="T17" fmla="*/ 418 h 1128"/>
                <a:gd name="T18" fmla="*/ 396 w 725"/>
                <a:gd name="T19" fmla="*/ 627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5" h="1128">
                  <a:moveTo>
                    <a:pt x="640" y="1083"/>
                  </a:moveTo>
                  <a:cubicBezTo>
                    <a:pt x="725" y="1037"/>
                    <a:pt x="724" y="870"/>
                    <a:pt x="638" y="710"/>
                  </a:cubicBezTo>
                  <a:cubicBezTo>
                    <a:pt x="552" y="549"/>
                    <a:pt x="414" y="456"/>
                    <a:pt x="329" y="501"/>
                  </a:cubicBezTo>
                  <a:cubicBezTo>
                    <a:pt x="244" y="547"/>
                    <a:pt x="245" y="714"/>
                    <a:pt x="330" y="874"/>
                  </a:cubicBezTo>
                  <a:cubicBezTo>
                    <a:pt x="416" y="1035"/>
                    <a:pt x="555" y="1128"/>
                    <a:pt x="640" y="1083"/>
                  </a:cubicBezTo>
                  <a:close/>
                  <a:moveTo>
                    <a:pt x="396" y="627"/>
                  </a:moveTo>
                  <a:cubicBezTo>
                    <a:pt x="481" y="581"/>
                    <a:pt x="480" y="414"/>
                    <a:pt x="394" y="254"/>
                  </a:cubicBezTo>
                  <a:cubicBezTo>
                    <a:pt x="308" y="93"/>
                    <a:pt x="170" y="0"/>
                    <a:pt x="85" y="45"/>
                  </a:cubicBezTo>
                  <a:cubicBezTo>
                    <a:pt x="0" y="91"/>
                    <a:pt x="1" y="258"/>
                    <a:pt x="86" y="418"/>
                  </a:cubicBezTo>
                  <a:cubicBezTo>
                    <a:pt x="172" y="579"/>
                    <a:pt x="311" y="672"/>
                    <a:pt x="396" y="62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2"/>
            <p:cNvSpPr>
              <a:spLocks noEditPoints="1"/>
            </p:cNvSpPr>
            <p:nvPr/>
          </p:nvSpPr>
          <p:spPr bwMode="auto">
            <a:xfrm>
              <a:off x="3478" y="-93"/>
              <a:ext cx="2999" cy="5149"/>
            </a:xfrm>
            <a:custGeom>
              <a:avLst/>
              <a:gdLst>
                <a:gd name="T0" fmla="*/ 565 w 679"/>
                <a:gd name="T1" fmla="*/ 1127 h 1166"/>
                <a:gd name="T2" fmla="*/ 607 w 679"/>
                <a:gd name="T3" fmla="*/ 744 h 1166"/>
                <a:gd name="T4" fmla="*/ 307 w 679"/>
                <a:gd name="T5" fmla="*/ 504 h 1166"/>
                <a:gd name="T6" fmla="*/ 264 w 679"/>
                <a:gd name="T7" fmla="*/ 887 h 1166"/>
                <a:gd name="T8" fmla="*/ 565 w 679"/>
                <a:gd name="T9" fmla="*/ 1127 h 1166"/>
                <a:gd name="T10" fmla="*/ 372 w 679"/>
                <a:gd name="T11" fmla="*/ 662 h 1166"/>
                <a:gd name="T12" fmla="*/ 415 w 679"/>
                <a:gd name="T13" fmla="*/ 279 h 1166"/>
                <a:gd name="T14" fmla="*/ 114 w 679"/>
                <a:gd name="T15" fmla="*/ 39 h 1166"/>
                <a:gd name="T16" fmla="*/ 71 w 679"/>
                <a:gd name="T17" fmla="*/ 422 h 1166"/>
                <a:gd name="T18" fmla="*/ 372 w 679"/>
                <a:gd name="T19" fmla="*/ 66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9" h="1166">
                  <a:moveTo>
                    <a:pt x="565" y="1127"/>
                  </a:moveTo>
                  <a:cubicBezTo>
                    <a:pt x="659" y="1087"/>
                    <a:pt x="679" y="916"/>
                    <a:pt x="607" y="744"/>
                  </a:cubicBezTo>
                  <a:cubicBezTo>
                    <a:pt x="536" y="572"/>
                    <a:pt x="402" y="465"/>
                    <a:pt x="307" y="504"/>
                  </a:cubicBezTo>
                  <a:cubicBezTo>
                    <a:pt x="212" y="543"/>
                    <a:pt x="193" y="715"/>
                    <a:pt x="264" y="887"/>
                  </a:cubicBezTo>
                  <a:cubicBezTo>
                    <a:pt x="335" y="1058"/>
                    <a:pt x="470" y="1166"/>
                    <a:pt x="565" y="1127"/>
                  </a:cubicBezTo>
                  <a:close/>
                  <a:moveTo>
                    <a:pt x="372" y="662"/>
                  </a:moveTo>
                  <a:cubicBezTo>
                    <a:pt x="467" y="622"/>
                    <a:pt x="486" y="451"/>
                    <a:pt x="415" y="279"/>
                  </a:cubicBezTo>
                  <a:cubicBezTo>
                    <a:pt x="344" y="107"/>
                    <a:pt x="209" y="0"/>
                    <a:pt x="114" y="39"/>
                  </a:cubicBezTo>
                  <a:cubicBezTo>
                    <a:pt x="19" y="79"/>
                    <a:pt x="0" y="250"/>
                    <a:pt x="71" y="422"/>
                  </a:cubicBezTo>
                  <a:cubicBezTo>
                    <a:pt x="142" y="593"/>
                    <a:pt x="277" y="701"/>
                    <a:pt x="372" y="66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3"/>
            <p:cNvSpPr>
              <a:spLocks noEditPoints="1"/>
            </p:cNvSpPr>
            <p:nvPr/>
          </p:nvSpPr>
          <p:spPr bwMode="auto">
            <a:xfrm>
              <a:off x="3584" y="-146"/>
              <a:ext cx="2783" cy="5255"/>
            </a:xfrm>
            <a:custGeom>
              <a:avLst/>
              <a:gdLst>
                <a:gd name="T0" fmla="*/ 486 w 630"/>
                <a:gd name="T1" fmla="*/ 1158 h 1190"/>
                <a:gd name="T2" fmla="*/ 575 w 630"/>
                <a:gd name="T3" fmla="*/ 772 h 1190"/>
                <a:gd name="T4" fmla="*/ 286 w 630"/>
                <a:gd name="T5" fmla="*/ 500 h 1190"/>
                <a:gd name="T6" fmla="*/ 197 w 630"/>
                <a:gd name="T7" fmla="*/ 886 h 1190"/>
                <a:gd name="T8" fmla="*/ 486 w 630"/>
                <a:gd name="T9" fmla="*/ 1158 h 1190"/>
                <a:gd name="T10" fmla="*/ 344 w 630"/>
                <a:gd name="T11" fmla="*/ 690 h 1190"/>
                <a:gd name="T12" fmla="*/ 433 w 630"/>
                <a:gd name="T13" fmla="*/ 304 h 1190"/>
                <a:gd name="T14" fmla="*/ 144 w 630"/>
                <a:gd name="T15" fmla="*/ 32 h 1190"/>
                <a:gd name="T16" fmla="*/ 55 w 630"/>
                <a:gd name="T17" fmla="*/ 418 h 1190"/>
                <a:gd name="T18" fmla="*/ 344 w 630"/>
                <a:gd name="T19" fmla="*/ 69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0" h="1190">
                  <a:moveTo>
                    <a:pt x="486" y="1158"/>
                  </a:moveTo>
                  <a:cubicBezTo>
                    <a:pt x="590" y="1127"/>
                    <a:pt x="630" y="954"/>
                    <a:pt x="575" y="772"/>
                  </a:cubicBezTo>
                  <a:cubicBezTo>
                    <a:pt x="520" y="590"/>
                    <a:pt x="391" y="468"/>
                    <a:pt x="286" y="500"/>
                  </a:cubicBezTo>
                  <a:cubicBezTo>
                    <a:pt x="182" y="531"/>
                    <a:pt x="142" y="704"/>
                    <a:pt x="197" y="886"/>
                  </a:cubicBezTo>
                  <a:cubicBezTo>
                    <a:pt x="253" y="1068"/>
                    <a:pt x="382" y="1190"/>
                    <a:pt x="486" y="1158"/>
                  </a:cubicBezTo>
                  <a:close/>
                  <a:moveTo>
                    <a:pt x="344" y="690"/>
                  </a:moveTo>
                  <a:cubicBezTo>
                    <a:pt x="448" y="659"/>
                    <a:pt x="488" y="485"/>
                    <a:pt x="433" y="304"/>
                  </a:cubicBezTo>
                  <a:cubicBezTo>
                    <a:pt x="378" y="122"/>
                    <a:pt x="249" y="0"/>
                    <a:pt x="144" y="32"/>
                  </a:cubicBezTo>
                  <a:cubicBezTo>
                    <a:pt x="40" y="63"/>
                    <a:pt x="0" y="236"/>
                    <a:pt x="55" y="418"/>
                  </a:cubicBezTo>
                  <a:cubicBezTo>
                    <a:pt x="111" y="600"/>
                    <a:pt x="240" y="722"/>
                    <a:pt x="344" y="69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4"/>
            <p:cNvSpPr>
              <a:spLocks noEditPoints="1"/>
            </p:cNvSpPr>
            <p:nvPr/>
          </p:nvSpPr>
          <p:spPr bwMode="auto">
            <a:xfrm>
              <a:off x="3699" y="-169"/>
              <a:ext cx="2553" cy="5300"/>
            </a:xfrm>
            <a:custGeom>
              <a:avLst/>
              <a:gdLst>
                <a:gd name="T0" fmla="*/ 404 w 578"/>
                <a:gd name="T1" fmla="*/ 1178 h 1200"/>
                <a:gd name="T2" fmla="*/ 540 w 578"/>
                <a:gd name="T3" fmla="*/ 792 h 1200"/>
                <a:gd name="T4" fmla="*/ 267 w 578"/>
                <a:gd name="T5" fmla="*/ 488 h 1200"/>
                <a:gd name="T6" fmla="*/ 131 w 578"/>
                <a:gd name="T7" fmla="*/ 874 h 1200"/>
                <a:gd name="T8" fmla="*/ 404 w 578"/>
                <a:gd name="T9" fmla="*/ 1178 h 1200"/>
                <a:gd name="T10" fmla="*/ 311 w 578"/>
                <a:gd name="T11" fmla="*/ 711 h 1200"/>
                <a:gd name="T12" fmla="*/ 448 w 578"/>
                <a:gd name="T13" fmla="*/ 326 h 1200"/>
                <a:gd name="T14" fmla="*/ 174 w 578"/>
                <a:gd name="T15" fmla="*/ 22 h 1200"/>
                <a:gd name="T16" fmla="*/ 38 w 578"/>
                <a:gd name="T17" fmla="*/ 408 h 1200"/>
                <a:gd name="T18" fmla="*/ 311 w 578"/>
                <a:gd name="T19" fmla="*/ 71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8" h="1200">
                  <a:moveTo>
                    <a:pt x="404" y="1178"/>
                  </a:moveTo>
                  <a:cubicBezTo>
                    <a:pt x="517" y="1155"/>
                    <a:pt x="578" y="983"/>
                    <a:pt x="540" y="792"/>
                  </a:cubicBezTo>
                  <a:cubicBezTo>
                    <a:pt x="503" y="602"/>
                    <a:pt x="380" y="466"/>
                    <a:pt x="267" y="488"/>
                  </a:cubicBezTo>
                  <a:cubicBezTo>
                    <a:pt x="154" y="511"/>
                    <a:pt x="93" y="683"/>
                    <a:pt x="131" y="874"/>
                  </a:cubicBezTo>
                  <a:cubicBezTo>
                    <a:pt x="169" y="1064"/>
                    <a:pt x="291" y="1200"/>
                    <a:pt x="404" y="1178"/>
                  </a:cubicBezTo>
                  <a:close/>
                  <a:moveTo>
                    <a:pt x="311" y="711"/>
                  </a:moveTo>
                  <a:cubicBezTo>
                    <a:pt x="425" y="689"/>
                    <a:pt x="486" y="516"/>
                    <a:pt x="448" y="326"/>
                  </a:cubicBezTo>
                  <a:cubicBezTo>
                    <a:pt x="410" y="136"/>
                    <a:pt x="287" y="0"/>
                    <a:pt x="174" y="22"/>
                  </a:cubicBezTo>
                  <a:cubicBezTo>
                    <a:pt x="61" y="45"/>
                    <a:pt x="0" y="217"/>
                    <a:pt x="38" y="408"/>
                  </a:cubicBezTo>
                  <a:cubicBezTo>
                    <a:pt x="76" y="598"/>
                    <a:pt x="198" y="734"/>
                    <a:pt x="311" y="71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5"/>
            <p:cNvSpPr>
              <a:spLocks noEditPoints="1"/>
            </p:cNvSpPr>
            <p:nvPr/>
          </p:nvSpPr>
          <p:spPr bwMode="auto">
            <a:xfrm>
              <a:off x="3823" y="-160"/>
              <a:ext cx="2305" cy="5282"/>
            </a:xfrm>
            <a:custGeom>
              <a:avLst/>
              <a:gdLst>
                <a:gd name="T0" fmla="*/ 319 w 522"/>
                <a:gd name="T1" fmla="*/ 1184 h 1196"/>
                <a:gd name="T2" fmla="*/ 503 w 522"/>
                <a:gd name="T3" fmla="*/ 806 h 1196"/>
                <a:gd name="T4" fmla="*/ 249 w 522"/>
                <a:gd name="T5" fmla="*/ 471 h 1196"/>
                <a:gd name="T6" fmla="*/ 65 w 522"/>
                <a:gd name="T7" fmla="*/ 849 h 1196"/>
                <a:gd name="T8" fmla="*/ 319 w 522"/>
                <a:gd name="T9" fmla="*/ 1184 h 1196"/>
                <a:gd name="T10" fmla="*/ 274 w 522"/>
                <a:gd name="T11" fmla="*/ 725 h 1196"/>
                <a:gd name="T12" fmla="*/ 458 w 522"/>
                <a:gd name="T13" fmla="*/ 347 h 1196"/>
                <a:gd name="T14" fmla="*/ 204 w 522"/>
                <a:gd name="T15" fmla="*/ 12 h 1196"/>
                <a:gd name="T16" fmla="*/ 20 w 522"/>
                <a:gd name="T17" fmla="*/ 390 h 1196"/>
                <a:gd name="T18" fmla="*/ 274 w 522"/>
                <a:gd name="T19" fmla="*/ 725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2" h="1196">
                  <a:moveTo>
                    <a:pt x="319" y="1184"/>
                  </a:moveTo>
                  <a:cubicBezTo>
                    <a:pt x="440" y="1172"/>
                    <a:pt x="522" y="1003"/>
                    <a:pt x="503" y="806"/>
                  </a:cubicBezTo>
                  <a:cubicBezTo>
                    <a:pt x="484" y="609"/>
                    <a:pt x="370" y="459"/>
                    <a:pt x="249" y="471"/>
                  </a:cubicBezTo>
                  <a:cubicBezTo>
                    <a:pt x="128" y="483"/>
                    <a:pt x="45" y="652"/>
                    <a:pt x="65" y="849"/>
                  </a:cubicBezTo>
                  <a:cubicBezTo>
                    <a:pt x="84" y="1046"/>
                    <a:pt x="198" y="1196"/>
                    <a:pt x="319" y="1184"/>
                  </a:cubicBezTo>
                  <a:close/>
                  <a:moveTo>
                    <a:pt x="274" y="725"/>
                  </a:moveTo>
                  <a:cubicBezTo>
                    <a:pt x="395" y="713"/>
                    <a:pt x="477" y="544"/>
                    <a:pt x="458" y="347"/>
                  </a:cubicBezTo>
                  <a:cubicBezTo>
                    <a:pt x="438" y="150"/>
                    <a:pt x="325" y="0"/>
                    <a:pt x="204" y="12"/>
                  </a:cubicBezTo>
                  <a:cubicBezTo>
                    <a:pt x="83" y="23"/>
                    <a:pt x="0" y="193"/>
                    <a:pt x="20" y="390"/>
                  </a:cubicBezTo>
                  <a:cubicBezTo>
                    <a:pt x="39" y="587"/>
                    <a:pt x="153" y="737"/>
                    <a:pt x="274" y="72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6"/>
            <p:cNvSpPr>
              <a:spLocks noEditPoints="1"/>
            </p:cNvSpPr>
            <p:nvPr/>
          </p:nvSpPr>
          <p:spPr bwMode="auto">
            <a:xfrm>
              <a:off x="3955" y="-124"/>
              <a:ext cx="2045" cy="5206"/>
            </a:xfrm>
            <a:custGeom>
              <a:avLst/>
              <a:gdLst>
                <a:gd name="T0" fmla="*/ 231 w 463"/>
                <a:gd name="T1" fmla="*/ 1179 h 1179"/>
                <a:gd name="T2" fmla="*/ 463 w 463"/>
                <a:gd name="T3" fmla="*/ 814 h 1179"/>
                <a:gd name="T4" fmla="*/ 231 w 463"/>
                <a:gd name="T5" fmla="*/ 448 h 1179"/>
                <a:gd name="T6" fmla="*/ 0 w 463"/>
                <a:gd name="T7" fmla="*/ 814 h 1179"/>
                <a:gd name="T8" fmla="*/ 231 w 463"/>
                <a:gd name="T9" fmla="*/ 1179 h 1179"/>
                <a:gd name="T10" fmla="*/ 231 w 463"/>
                <a:gd name="T11" fmla="*/ 732 h 1179"/>
                <a:gd name="T12" fmla="*/ 463 w 463"/>
                <a:gd name="T13" fmla="*/ 366 h 1179"/>
                <a:gd name="T14" fmla="*/ 231 w 463"/>
                <a:gd name="T15" fmla="*/ 0 h 1179"/>
                <a:gd name="T16" fmla="*/ 0 w 463"/>
                <a:gd name="T17" fmla="*/ 366 h 1179"/>
                <a:gd name="T18" fmla="*/ 231 w 463"/>
                <a:gd name="T19" fmla="*/ 73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3" h="1179">
                  <a:moveTo>
                    <a:pt x="231" y="1179"/>
                  </a:moveTo>
                  <a:cubicBezTo>
                    <a:pt x="359" y="1179"/>
                    <a:pt x="463" y="1016"/>
                    <a:pt x="463" y="814"/>
                  </a:cubicBezTo>
                  <a:cubicBezTo>
                    <a:pt x="463" y="612"/>
                    <a:pt x="359" y="448"/>
                    <a:pt x="231" y="448"/>
                  </a:cubicBezTo>
                  <a:cubicBezTo>
                    <a:pt x="103" y="448"/>
                    <a:pt x="0" y="612"/>
                    <a:pt x="0" y="814"/>
                  </a:cubicBezTo>
                  <a:cubicBezTo>
                    <a:pt x="0" y="1016"/>
                    <a:pt x="103" y="1179"/>
                    <a:pt x="231" y="1179"/>
                  </a:cubicBezTo>
                  <a:close/>
                  <a:moveTo>
                    <a:pt x="231" y="732"/>
                  </a:moveTo>
                  <a:cubicBezTo>
                    <a:pt x="359" y="732"/>
                    <a:pt x="463" y="568"/>
                    <a:pt x="463" y="366"/>
                  </a:cubicBezTo>
                  <a:cubicBezTo>
                    <a:pt x="463" y="164"/>
                    <a:pt x="359" y="0"/>
                    <a:pt x="231" y="0"/>
                  </a:cubicBezTo>
                  <a:cubicBezTo>
                    <a:pt x="103" y="0"/>
                    <a:pt x="0" y="164"/>
                    <a:pt x="0" y="366"/>
                  </a:cubicBezTo>
                  <a:cubicBezTo>
                    <a:pt x="0" y="568"/>
                    <a:pt x="103" y="732"/>
                    <a:pt x="231" y="73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7"/>
            <p:cNvSpPr>
              <a:spLocks noEditPoints="1"/>
            </p:cNvSpPr>
            <p:nvPr/>
          </p:nvSpPr>
          <p:spPr bwMode="auto">
            <a:xfrm>
              <a:off x="3726" y="-169"/>
              <a:ext cx="2504" cy="5300"/>
            </a:xfrm>
            <a:custGeom>
              <a:avLst/>
              <a:gdLst>
                <a:gd name="T0" fmla="*/ 225 w 567"/>
                <a:gd name="T1" fmla="*/ 1187 h 1200"/>
                <a:gd name="T2" fmla="*/ 504 w 567"/>
                <a:gd name="T3" fmla="*/ 839 h 1200"/>
                <a:gd name="T4" fmla="*/ 299 w 567"/>
                <a:gd name="T5" fmla="*/ 444 h 1200"/>
                <a:gd name="T6" fmla="*/ 20 w 567"/>
                <a:gd name="T7" fmla="*/ 792 h 1200"/>
                <a:gd name="T8" fmla="*/ 225 w 567"/>
                <a:gd name="T9" fmla="*/ 1187 h 1200"/>
                <a:gd name="T10" fmla="*/ 268 w 567"/>
                <a:gd name="T11" fmla="*/ 756 h 1200"/>
                <a:gd name="T12" fmla="*/ 546 w 567"/>
                <a:gd name="T13" fmla="*/ 408 h 1200"/>
                <a:gd name="T14" fmla="*/ 341 w 567"/>
                <a:gd name="T15" fmla="*/ 13 h 1200"/>
                <a:gd name="T16" fmla="*/ 63 w 567"/>
                <a:gd name="T17" fmla="*/ 360 h 1200"/>
                <a:gd name="T18" fmla="*/ 268 w 567"/>
                <a:gd name="T19" fmla="*/ 75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7" h="1200">
                  <a:moveTo>
                    <a:pt x="225" y="1187"/>
                  </a:moveTo>
                  <a:cubicBezTo>
                    <a:pt x="359" y="1200"/>
                    <a:pt x="484" y="1044"/>
                    <a:pt x="504" y="839"/>
                  </a:cubicBezTo>
                  <a:cubicBezTo>
                    <a:pt x="524" y="634"/>
                    <a:pt x="432" y="457"/>
                    <a:pt x="299" y="444"/>
                  </a:cubicBezTo>
                  <a:cubicBezTo>
                    <a:pt x="165" y="431"/>
                    <a:pt x="40" y="587"/>
                    <a:pt x="20" y="792"/>
                  </a:cubicBezTo>
                  <a:cubicBezTo>
                    <a:pt x="0" y="997"/>
                    <a:pt x="92" y="1174"/>
                    <a:pt x="225" y="1187"/>
                  </a:cubicBezTo>
                  <a:close/>
                  <a:moveTo>
                    <a:pt x="268" y="756"/>
                  </a:moveTo>
                  <a:cubicBezTo>
                    <a:pt x="402" y="769"/>
                    <a:pt x="526" y="613"/>
                    <a:pt x="546" y="408"/>
                  </a:cubicBezTo>
                  <a:cubicBezTo>
                    <a:pt x="567" y="203"/>
                    <a:pt x="475" y="26"/>
                    <a:pt x="341" y="13"/>
                  </a:cubicBezTo>
                  <a:cubicBezTo>
                    <a:pt x="208" y="0"/>
                    <a:pt x="83" y="155"/>
                    <a:pt x="63" y="360"/>
                  </a:cubicBezTo>
                  <a:cubicBezTo>
                    <a:pt x="42" y="565"/>
                    <a:pt x="134" y="742"/>
                    <a:pt x="268" y="75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8"/>
            <p:cNvSpPr>
              <a:spLocks noEditPoints="1"/>
            </p:cNvSpPr>
            <p:nvPr/>
          </p:nvSpPr>
          <p:spPr bwMode="auto">
            <a:xfrm>
              <a:off x="3514" y="-195"/>
              <a:ext cx="2928" cy="5352"/>
            </a:xfrm>
            <a:custGeom>
              <a:avLst/>
              <a:gdLst>
                <a:gd name="T0" fmla="*/ 216 w 663"/>
                <a:gd name="T1" fmla="*/ 1185 h 1212"/>
                <a:gd name="T2" fmla="*/ 540 w 663"/>
                <a:gd name="T3" fmla="*/ 861 h 1212"/>
                <a:gd name="T4" fmla="*/ 365 w 663"/>
                <a:gd name="T5" fmla="*/ 439 h 1212"/>
                <a:gd name="T6" fmla="*/ 41 w 663"/>
                <a:gd name="T7" fmla="*/ 762 h 1212"/>
                <a:gd name="T8" fmla="*/ 216 w 663"/>
                <a:gd name="T9" fmla="*/ 1185 h 1212"/>
                <a:gd name="T10" fmla="*/ 298 w 663"/>
                <a:gd name="T11" fmla="*/ 773 h 1212"/>
                <a:gd name="T12" fmla="*/ 622 w 663"/>
                <a:gd name="T13" fmla="*/ 450 h 1212"/>
                <a:gd name="T14" fmla="*/ 446 w 663"/>
                <a:gd name="T15" fmla="*/ 27 h 1212"/>
                <a:gd name="T16" fmla="*/ 123 w 663"/>
                <a:gd name="T17" fmla="*/ 351 h 1212"/>
                <a:gd name="T18" fmla="*/ 298 w 663"/>
                <a:gd name="T19" fmla="*/ 773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3" h="1212">
                  <a:moveTo>
                    <a:pt x="216" y="1185"/>
                  </a:moveTo>
                  <a:cubicBezTo>
                    <a:pt x="354" y="1212"/>
                    <a:pt x="499" y="1067"/>
                    <a:pt x="540" y="861"/>
                  </a:cubicBezTo>
                  <a:cubicBezTo>
                    <a:pt x="581" y="655"/>
                    <a:pt x="502" y="466"/>
                    <a:pt x="365" y="439"/>
                  </a:cubicBezTo>
                  <a:cubicBezTo>
                    <a:pt x="227" y="411"/>
                    <a:pt x="82" y="556"/>
                    <a:pt x="41" y="762"/>
                  </a:cubicBezTo>
                  <a:cubicBezTo>
                    <a:pt x="0" y="968"/>
                    <a:pt x="78" y="1157"/>
                    <a:pt x="216" y="1185"/>
                  </a:cubicBezTo>
                  <a:close/>
                  <a:moveTo>
                    <a:pt x="298" y="773"/>
                  </a:moveTo>
                  <a:cubicBezTo>
                    <a:pt x="436" y="801"/>
                    <a:pt x="581" y="656"/>
                    <a:pt x="622" y="450"/>
                  </a:cubicBezTo>
                  <a:cubicBezTo>
                    <a:pt x="663" y="244"/>
                    <a:pt x="584" y="55"/>
                    <a:pt x="446" y="27"/>
                  </a:cubicBezTo>
                  <a:cubicBezTo>
                    <a:pt x="309" y="0"/>
                    <a:pt x="164" y="145"/>
                    <a:pt x="123" y="351"/>
                  </a:cubicBezTo>
                  <a:cubicBezTo>
                    <a:pt x="82" y="557"/>
                    <a:pt x="160" y="746"/>
                    <a:pt x="298" y="77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9"/>
            <p:cNvSpPr>
              <a:spLocks noEditPoints="1"/>
            </p:cNvSpPr>
            <p:nvPr/>
          </p:nvSpPr>
          <p:spPr bwMode="auto">
            <a:xfrm>
              <a:off x="3319" y="-204"/>
              <a:ext cx="3317" cy="5366"/>
            </a:xfrm>
            <a:custGeom>
              <a:avLst/>
              <a:gdLst>
                <a:gd name="T0" fmla="*/ 204 w 751"/>
                <a:gd name="T1" fmla="*/ 1173 h 1215"/>
                <a:gd name="T2" fmla="*/ 571 w 751"/>
                <a:gd name="T3" fmla="*/ 879 h 1215"/>
                <a:gd name="T4" fmla="*/ 429 w 751"/>
                <a:gd name="T5" fmla="*/ 431 h 1215"/>
                <a:gd name="T6" fmla="*/ 62 w 751"/>
                <a:gd name="T7" fmla="*/ 725 h 1215"/>
                <a:gd name="T8" fmla="*/ 204 w 751"/>
                <a:gd name="T9" fmla="*/ 1173 h 1215"/>
                <a:gd name="T10" fmla="*/ 322 w 751"/>
                <a:gd name="T11" fmla="*/ 785 h 1215"/>
                <a:gd name="T12" fmla="*/ 689 w 751"/>
                <a:gd name="T13" fmla="*/ 491 h 1215"/>
                <a:gd name="T14" fmla="*/ 547 w 751"/>
                <a:gd name="T15" fmla="*/ 43 h 1215"/>
                <a:gd name="T16" fmla="*/ 180 w 751"/>
                <a:gd name="T17" fmla="*/ 337 h 1215"/>
                <a:gd name="T18" fmla="*/ 322 w 751"/>
                <a:gd name="T19" fmla="*/ 785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1215">
                  <a:moveTo>
                    <a:pt x="204" y="1173"/>
                  </a:moveTo>
                  <a:cubicBezTo>
                    <a:pt x="344" y="1215"/>
                    <a:pt x="509" y="1084"/>
                    <a:pt x="571" y="879"/>
                  </a:cubicBezTo>
                  <a:cubicBezTo>
                    <a:pt x="633" y="674"/>
                    <a:pt x="569" y="474"/>
                    <a:pt x="429" y="431"/>
                  </a:cubicBezTo>
                  <a:cubicBezTo>
                    <a:pt x="288" y="388"/>
                    <a:pt x="124" y="520"/>
                    <a:pt x="62" y="725"/>
                  </a:cubicBezTo>
                  <a:cubicBezTo>
                    <a:pt x="0" y="929"/>
                    <a:pt x="63" y="1130"/>
                    <a:pt x="204" y="1173"/>
                  </a:cubicBezTo>
                  <a:close/>
                  <a:moveTo>
                    <a:pt x="322" y="785"/>
                  </a:moveTo>
                  <a:cubicBezTo>
                    <a:pt x="462" y="827"/>
                    <a:pt x="627" y="696"/>
                    <a:pt x="689" y="491"/>
                  </a:cubicBezTo>
                  <a:cubicBezTo>
                    <a:pt x="751" y="286"/>
                    <a:pt x="687" y="86"/>
                    <a:pt x="547" y="43"/>
                  </a:cubicBezTo>
                  <a:cubicBezTo>
                    <a:pt x="406" y="0"/>
                    <a:pt x="242" y="132"/>
                    <a:pt x="180" y="337"/>
                  </a:cubicBezTo>
                  <a:cubicBezTo>
                    <a:pt x="118" y="542"/>
                    <a:pt x="181" y="742"/>
                    <a:pt x="322" y="78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40"/>
            <p:cNvSpPr>
              <a:spLocks noEditPoints="1"/>
            </p:cNvSpPr>
            <p:nvPr/>
          </p:nvSpPr>
          <p:spPr bwMode="auto">
            <a:xfrm>
              <a:off x="3147" y="-186"/>
              <a:ext cx="3662" cy="5334"/>
            </a:xfrm>
            <a:custGeom>
              <a:avLst/>
              <a:gdLst>
                <a:gd name="T0" fmla="*/ 188 w 829"/>
                <a:gd name="T1" fmla="*/ 1149 h 1208"/>
                <a:gd name="T2" fmla="*/ 596 w 829"/>
                <a:gd name="T3" fmla="*/ 891 h 1208"/>
                <a:gd name="T4" fmla="*/ 490 w 829"/>
                <a:gd name="T5" fmla="*/ 420 h 1208"/>
                <a:gd name="T6" fmla="*/ 83 w 829"/>
                <a:gd name="T7" fmla="*/ 679 h 1208"/>
                <a:gd name="T8" fmla="*/ 188 w 829"/>
                <a:gd name="T9" fmla="*/ 1149 h 1208"/>
                <a:gd name="T10" fmla="*/ 338 w 829"/>
                <a:gd name="T11" fmla="*/ 788 h 1208"/>
                <a:gd name="T12" fmla="*/ 745 w 829"/>
                <a:gd name="T13" fmla="*/ 529 h 1208"/>
                <a:gd name="T14" fmla="*/ 640 w 829"/>
                <a:gd name="T15" fmla="*/ 58 h 1208"/>
                <a:gd name="T16" fmla="*/ 233 w 829"/>
                <a:gd name="T17" fmla="*/ 317 h 1208"/>
                <a:gd name="T18" fmla="*/ 338 w 829"/>
                <a:gd name="T19" fmla="*/ 788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1208">
                  <a:moveTo>
                    <a:pt x="188" y="1149"/>
                  </a:moveTo>
                  <a:cubicBezTo>
                    <a:pt x="330" y="1208"/>
                    <a:pt x="512" y="1092"/>
                    <a:pt x="596" y="891"/>
                  </a:cubicBezTo>
                  <a:cubicBezTo>
                    <a:pt x="679" y="689"/>
                    <a:pt x="632" y="479"/>
                    <a:pt x="490" y="420"/>
                  </a:cubicBezTo>
                  <a:cubicBezTo>
                    <a:pt x="349" y="361"/>
                    <a:pt x="167" y="477"/>
                    <a:pt x="83" y="679"/>
                  </a:cubicBezTo>
                  <a:cubicBezTo>
                    <a:pt x="0" y="880"/>
                    <a:pt x="47" y="1091"/>
                    <a:pt x="188" y="1149"/>
                  </a:cubicBezTo>
                  <a:close/>
                  <a:moveTo>
                    <a:pt x="338" y="788"/>
                  </a:moveTo>
                  <a:cubicBezTo>
                    <a:pt x="480" y="846"/>
                    <a:pt x="662" y="731"/>
                    <a:pt x="745" y="529"/>
                  </a:cubicBezTo>
                  <a:cubicBezTo>
                    <a:pt x="829" y="328"/>
                    <a:pt x="782" y="117"/>
                    <a:pt x="640" y="58"/>
                  </a:cubicBezTo>
                  <a:cubicBezTo>
                    <a:pt x="499" y="0"/>
                    <a:pt x="316" y="116"/>
                    <a:pt x="233" y="317"/>
                  </a:cubicBezTo>
                  <a:cubicBezTo>
                    <a:pt x="149" y="518"/>
                    <a:pt x="197" y="729"/>
                    <a:pt x="338" y="788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41"/>
            <p:cNvSpPr>
              <a:spLocks noEditPoints="1"/>
            </p:cNvSpPr>
            <p:nvPr/>
          </p:nvSpPr>
          <p:spPr bwMode="auto">
            <a:xfrm>
              <a:off x="2997" y="-151"/>
              <a:ext cx="3962" cy="5264"/>
            </a:xfrm>
            <a:custGeom>
              <a:avLst/>
              <a:gdLst>
                <a:gd name="T0" fmla="*/ 170 w 897"/>
                <a:gd name="T1" fmla="*/ 1117 h 1192"/>
                <a:gd name="T2" fmla="*/ 614 w 897"/>
                <a:gd name="T3" fmla="*/ 899 h 1192"/>
                <a:gd name="T4" fmla="*/ 549 w 897"/>
                <a:gd name="T5" fmla="*/ 408 h 1192"/>
                <a:gd name="T6" fmla="*/ 105 w 897"/>
                <a:gd name="T7" fmla="*/ 626 h 1192"/>
                <a:gd name="T8" fmla="*/ 170 w 897"/>
                <a:gd name="T9" fmla="*/ 1117 h 1192"/>
                <a:gd name="T10" fmla="*/ 348 w 897"/>
                <a:gd name="T11" fmla="*/ 784 h 1192"/>
                <a:gd name="T12" fmla="*/ 792 w 897"/>
                <a:gd name="T13" fmla="*/ 566 h 1192"/>
                <a:gd name="T14" fmla="*/ 727 w 897"/>
                <a:gd name="T15" fmla="*/ 75 h 1192"/>
                <a:gd name="T16" fmla="*/ 283 w 897"/>
                <a:gd name="T17" fmla="*/ 293 h 1192"/>
                <a:gd name="T18" fmla="*/ 348 w 897"/>
                <a:gd name="T19" fmla="*/ 784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7" h="1192">
                  <a:moveTo>
                    <a:pt x="170" y="1117"/>
                  </a:moveTo>
                  <a:cubicBezTo>
                    <a:pt x="310" y="1192"/>
                    <a:pt x="509" y="1094"/>
                    <a:pt x="614" y="899"/>
                  </a:cubicBezTo>
                  <a:cubicBezTo>
                    <a:pt x="719" y="703"/>
                    <a:pt x="689" y="483"/>
                    <a:pt x="549" y="408"/>
                  </a:cubicBezTo>
                  <a:cubicBezTo>
                    <a:pt x="408" y="333"/>
                    <a:pt x="209" y="430"/>
                    <a:pt x="105" y="626"/>
                  </a:cubicBezTo>
                  <a:cubicBezTo>
                    <a:pt x="0" y="822"/>
                    <a:pt x="29" y="1042"/>
                    <a:pt x="170" y="1117"/>
                  </a:cubicBezTo>
                  <a:close/>
                  <a:moveTo>
                    <a:pt x="348" y="784"/>
                  </a:moveTo>
                  <a:cubicBezTo>
                    <a:pt x="488" y="859"/>
                    <a:pt x="687" y="761"/>
                    <a:pt x="792" y="566"/>
                  </a:cubicBezTo>
                  <a:cubicBezTo>
                    <a:pt x="897" y="370"/>
                    <a:pt x="867" y="150"/>
                    <a:pt x="727" y="75"/>
                  </a:cubicBezTo>
                  <a:cubicBezTo>
                    <a:pt x="586" y="0"/>
                    <a:pt x="387" y="98"/>
                    <a:pt x="283" y="293"/>
                  </a:cubicBezTo>
                  <a:cubicBezTo>
                    <a:pt x="178" y="489"/>
                    <a:pt x="207" y="709"/>
                    <a:pt x="348" y="78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42"/>
            <p:cNvSpPr>
              <a:spLocks noEditPoints="1"/>
            </p:cNvSpPr>
            <p:nvPr/>
          </p:nvSpPr>
          <p:spPr bwMode="auto">
            <a:xfrm>
              <a:off x="2873" y="-98"/>
              <a:ext cx="4205" cy="5154"/>
            </a:xfrm>
            <a:custGeom>
              <a:avLst/>
              <a:gdLst>
                <a:gd name="T0" fmla="*/ 148 w 952"/>
                <a:gd name="T1" fmla="*/ 1075 h 1167"/>
                <a:gd name="T2" fmla="*/ 625 w 952"/>
                <a:gd name="T3" fmla="*/ 902 h 1167"/>
                <a:gd name="T4" fmla="*/ 603 w 952"/>
                <a:gd name="T5" fmla="*/ 395 h 1167"/>
                <a:gd name="T6" fmla="*/ 126 w 952"/>
                <a:gd name="T7" fmla="*/ 568 h 1167"/>
                <a:gd name="T8" fmla="*/ 148 w 952"/>
                <a:gd name="T9" fmla="*/ 1075 h 1167"/>
                <a:gd name="T10" fmla="*/ 350 w 952"/>
                <a:gd name="T11" fmla="*/ 773 h 1167"/>
                <a:gd name="T12" fmla="*/ 827 w 952"/>
                <a:gd name="T13" fmla="*/ 600 h 1167"/>
                <a:gd name="T14" fmla="*/ 805 w 952"/>
                <a:gd name="T15" fmla="*/ 93 h 1167"/>
                <a:gd name="T16" fmla="*/ 328 w 952"/>
                <a:gd name="T17" fmla="*/ 266 h 1167"/>
                <a:gd name="T18" fmla="*/ 350 w 952"/>
                <a:gd name="T19" fmla="*/ 77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2" h="1167">
                  <a:moveTo>
                    <a:pt x="148" y="1075"/>
                  </a:moveTo>
                  <a:cubicBezTo>
                    <a:pt x="286" y="1167"/>
                    <a:pt x="499" y="1090"/>
                    <a:pt x="625" y="902"/>
                  </a:cubicBezTo>
                  <a:cubicBezTo>
                    <a:pt x="751" y="714"/>
                    <a:pt x="741" y="487"/>
                    <a:pt x="603" y="395"/>
                  </a:cubicBezTo>
                  <a:cubicBezTo>
                    <a:pt x="465" y="303"/>
                    <a:pt x="251" y="380"/>
                    <a:pt x="126" y="568"/>
                  </a:cubicBezTo>
                  <a:cubicBezTo>
                    <a:pt x="0" y="756"/>
                    <a:pt x="10" y="983"/>
                    <a:pt x="148" y="1075"/>
                  </a:cubicBezTo>
                  <a:close/>
                  <a:moveTo>
                    <a:pt x="350" y="773"/>
                  </a:moveTo>
                  <a:cubicBezTo>
                    <a:pt x="488" y="865"/>
                    <a:pt x="701" y="788"/>
                    <a:pt x="827" y="600"/>
                  </a:cubicBezTo>
                  <a:cubicBezTo>
                    <a:pt x="952" y="412"/>
                    <a:pt x="942" y="185"/>
                    <a:pt x="805" y="93"/>
                  </a:cubicBezTo>
                  <a:cubicBezTo>
                    <a:pt x="667" y="0"/>
                    <a:pt x="453" y="78"/>
                    <a:pt x="328" y="266"/>
                  </a:cubicBezTo>
                  <a:cubicBezTo>
                    <a:pt x="202" y="454"/>
                    <a:pt x="212" y="681"/>
                    <a:pt x="350" y="77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43"/>
            <p:cNvSpPr>
              <a:spLocks noEditPoints="1"/>
            </p:cNvSpPr>
            <p:nvPr/>
          </p:nvSpPr>
          <p:spPr bwMode="auto">
            <a:xfrm>
              <a:off x="2732" y="-18"/>
              <a:ext cx="4487" cy="4998"/>
            </a:xfrm>
            <a:custGeom>
              <a:avLst/>
              <a:gdLst>
                <a:gd name="T0" fmla="*/ 133 w 1016"/>
                <a:gd name="T1" fmla="*/ 1023 h 1132"/>
                <a:gd name="T2" fmla="*/ 638 w 1016"/>
                <a:gd name="T3" fmla="*/ 899 h 1132"/>
                <a:gd name="T4" fmla="*/ 662 w 1016"/>
                <a:gd name="T5" fmla="*/ 379 h 1132"/>
                <a:gd name="T6" fmla="*/ 157 w 1016"/>
                <a:gd name="T7" fmla="*/ 503 h 1132"/>
                <a:gd name="T8" fmla="*/ 133 w 1016"/>
                <a:gd name="T9" fmla="*/ 1023 h 1132"/>
                <a:gd name="T10" fmla="*/ 355 w 1016"/>
                <a:gd name="T11" fmla="*/ 753 h 1132"/>
                <a:gd name="T12" fmla="*/ 860 w 1016"/>
                <a:gd name="T13" fmla="*/ 629 h 1132"/>
                <a:gd name="T14" fmla="*/ 883 w 1016"/>
                <a:gd name="T15" fmla="*/ 109 h 1132"/>
                <a:gd name="T16" fmla="*/ 378 w 1016"/>
                <a:gd name="T17" fmla="*/ 233 h 1132"/>
                <a:gd name="T18" fmla="*/ 355 w 1016"/>
                <a:gd name="T19" fmla="*/ 753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6" h="1132">
                  <a:moveTo>
                    <a:pt x="133" y="1023"/>
                  </a:moveTo>
                  <a:cubicBezTo>
                    <a:pt x="266" y="1132"/>
                    <a:pt x="492" y="1077"/>
                    <a:pt x="638" y="899"/>
                  </a:cubicBezTo>
                  <a:cubicBezTo>
                    <a:pt x="784" y="721"/>
                    <a:pt x="795" y="488"/>
                    <a:pt x="662" y="379"/>
                  </a:cubicBezTo>
                  <a:cubicBezTo>
                    <a:pt x="529" y="270"/>
                    <a:pt x="302" y="325"/>
                    <a:pt x="157" y="503"/>
                  </a:cubicBezTo>
                  <a:cubicBezTo>
                    <a:pt x="11" y="681"/>
                    <a:pt x="0" y="914"/>
                    <a:pt x="133" y="1023"/>
                  </a:cubicBezTo>
                  <a:close/>
                  <a:moveTo>
                    <a:pt x="355" y="753"/>
                  </a:moveTo>
                  <a:cubicBezTo>
                    <a:pt x="488" y="862"/>
                    <a:pt x="714" y="806"/>
                    <a:pt x="860" y="629"/>
                  </a:cubicBezTo>
                  <a:cubicBezTo>
                    <a:pt x="1006" y="451"/>
                    <a:pt x="1016" y="218"/>
                    <a:pt x="883" y="109"/>
                  </a:cubicBezTo>
                  <a:cubicBezTo>
                    <a:pt x="750" y="0"/>
                    <a:pt x="524" y="55"/>
                    <a:pt x="378" y="233"/>
                  </a:cubicBezTo>
                  <a:cubicBezTo>
                    <a:pt x="232" y="411"/>
                    <a:pt x="222" y="644"/>
                    <a:pt x="355" y="75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44"/>
            <p:cNvSpPr>
              <a:spLocks noEditPoints="1"/>
            </p:cNvSpPr>
            <p:nvPr/>
          </p:nvSpPr>
          <p:spPr bwMode="auto">
            <a:xfrm>
              <a:off x="2573" y="79"/>
              <a:ext cx="4810" cy="4804"/>
            </a:xfrm>
            <a:custGeom>
              <a:avLst/>
              <a:gdLst>
                <a:gd name="T0" fmla="*/ 126 w 1089"/>
                <a:gd name="T1" fmla="*/ 962 h 1088"/>
                <a:gd name="T2" fmla="*/ 654 w 1089"/>
                <a:gd name="T3" fmla="*/ 891 h 1088"/>
                <a:gd name="T4" fmla="*/ 725 w 1089"/>
                <a:gd name="T5" fmla="*/ 363 h 1088"/>
                <a:gd name="T6" fmla="*/ 197 w 1089"/>
                <a:gd name="T7" fmla="*/ 434 h 1088"/>
                <a:gd name="T8" fmla="*/ 126 w 1089"/>
                <a:gd name="T9" fmla="*/ 962 h 1088"/>
                <a:gd name="T10" fmla="*/ 363 w 1089"/>
                <a:gd name="T11" fmla="*/ 725 h 1088"/>
                <a:gd name="T12" fmla="*/ 891 w 1089"/>
                <a:gd name="T13" fmla="*/ 654 h 1088"/>
                <a:gd name="T14" fmla="*/ 963 w 1089"/>
                <a:gd name="T15" fmla="*/ 126 h 1088"/>
                <a:gd name="T16" fmla="*/ 434 w 1089"/>
                <a:gd name="T17" fmla="*/ 197 h 1088"/>
                <a:gd name="T18" fmla="*/ 363 w 1089"/>
                <a:gd name="T19" fmla="*/ 725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9" h="1088">
                  <a:moveTo>
                    <a:pt x="126" y="962"/>
                  </a:moveTo>
                  <a:cubicBezTo>
                    <a:pt x="252" y="1088"/>
                    <a:pt x="489" y="1056"/>
                    <a:pt x="654" y="891"/>
                  </a:cubicBezTo>
                  <a:cubicBezTo>
                    <a:pt x="820" y="726"/>
                    <a:pt x="851" y="489"/>
                    <a:pt x="725" y="363"/>
                  </a:cubicBezTo>
                  <a:cubicBezTo>
                    <a:pt x="599" y="237"/>
                    <a:pt x="363" y="269"/>
                    <a:pt x="197" y="434"/>
                  </a:cubicBezTo>
                  <a:cubicBezTo>
                    <a:pt x="32" y="600"/>
                    <a:pt x="0" y="836"/>
                    <a:pt x="126" y="962"/>
                  </a:cubicBezTo>
                  <a:close/>
                  <a:moveTo>
                    <a:pt x="363" y="725"/>
                  </a:moveTo>
                  <a:cubicBezTo>
                    <a:pt x="489" y="851"/>
                    <a:pt x="726" y="819"/>
                    <a:pt x="891" y="654"/>
                  </a:cubicBezTo>
                  <a:cubicBezTo>
                    <a:pt x="1057" y="488"/>
                    <a:pt x="1089" y="252"/>
                    <a:pt x="963" y="126"/>
                  </a:cubicBezTo>
                  <a:cubicBezTo>
                    <a:pt x="836" y="0"/>
                    <a:pt x="600" y="31"/>
                    <a:pt x="434" y="197"/>
                  </a:cubicBezTo>
                  <a:cubicBezTo>
                    <a:pt x="269" y="362"/>
                    <a:pt x="237" y="599"/>
                    <a:pt x="363" y="72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45"/>
            <p:cNvSpPr>
              <a:spLocks noEditPoints="1"/>
            </p:cNvSpPr>
            <p:nvPr/>
          </p:nvSpPr>
          <p:spPr bwMode="auto">
            <a:xfrm>
              <a:off x="2441" y="194"/>
              <a:ext cx="5074" cy="4574"/>
            </a:xfrm>
            <a:custGeom>
              <a:avLst/>
              <a:gdLst>
                <a:gd name="T0" fmla="*/ 117 w 1149"/>
                <a:gd name="T1" fmla="*/ 893 h 1036"/>
                <a:gd name="T2" fmla="*/ 662 w 1149"/>
                <a:gd name="T3" fmla="*/ 879 h 1036"/>
                <a:gd name="T4" fmla="*/ 783 w 1149"/>
                <a:gd name="T5" fmla="*/ 346 h 1036"/>
                <a:gd name="T6" fmla="*/ 238 w 1149"/>
                <a:gd name="T7" fmla="*/ 361 h 1036"/>
                <a:gd name="T8" fmla="*/ 117 w 1149"/>
                <a:gd name="T9" fmla="*/ 893 h 1036"/>
                <a:gd name="T10" fmla="*/ 365 w 1149"/>
                <a:gd name="T11" fmla="*/ 689 h 1036"/>
                <a:gd name="T12" fmla="*/ 911 w 1149"/>
                <a:gd name="T13" fmla="*/ 675 h 1036"/>
                <a:gd name="T14" fmla="*/ 1032 w 1149"/>
                <a:gd name="T15" fmla="*/ 143 h 1036"/>
                <a:gd name="T16" fmla="*/ 486 w 1149"/>
                <a:gd name="T17" fmla="*/ 157 h 1036"/>
                <a:gd name="T18" fmla="*/ 365 w 1149"/>
                <a:gd name="T19" fmla="*/ 689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9" h="1036">
                  <a:moveTo>
                    <a:pt x="117" y="893"/>
                  </a:moveTo>
                  <a:cubicBezTo>
                    <a:pt x="234" y="1036"/>
                    <a:pt x="478" y="1029"/>
                    <a:pt x="662" y="879"/>
                  </a:cubicBezTo>
                  <a:cubicBezTo>
                    <a:pt x="846" y="728"/>
                    <a:pt x="900" y="489"/>
                    <a:pt x="783" y="346"/>
                  </a:cubicBezTo>
                  <a:cubicBezTo>
                    <a:pt x="666" y="204"/>
                    <a:pt x="422" y="210"/>
                    <a:pt x="238" y="361"/>
                  </a:cubicBezTo>
                  <a:cubicBezTo>
                    <a:pt x="54" y="512"/>
                    <a:pt x="0" y="751"/>
                    <a:pt x="117" y="893"/>
                  </a:cubicBezTo>
                  <a:close/>
                  <a:moveTo>
                    <a:pt x="365" y="689"/>
                  </a:moveTo>
                  <a:cubicBezTo>
                    <a:pt x="483" y="832"/>
                    <a:pt x="727" y="826"/>
                    <a:pt x="911" y="675"/>
                  </a:cubicBezTo>
                  <a:cubicBezTo>
                    <a:pt x="1095" y="524"/>
                    <a:pt x="1149" y="285"/>
                    <a:pt x="1032" y="143"/>
                  </a:cubicBezTo>
                  <a:cubicBezTo>
                    <a:pt x="915" y="0"/>
                    <a:pt x="670" y="6"/>
                    <a:pt x="486" y="157"/>
                  </a:cubicBezTo>
                  <a:cubicBezTo>
                    <a:pt x="302" y="308"/>
                    <a:pt x="248" y="547"/>
                    <a:pt x="365" y="68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46"/>
            <p:cNvSpPr>
              <a:spLocks noEditPoints="1"/>
            </p:cNvSpPr>
            <p:nvPr/>
          </p:nvSpPr>
          <p:spPr bwMode="auto">
            <a:xfrm>
              <a:off x="2335" y="238"/>
              <a:ext cx="5286" cy="4482"/>
            </a:xfrm>
            <a:custGeom>
              <a:avLst/>
              <a:gdLst>
                <a:gd name="T0" fmla="*/ 106 w 1197"/>
                <a:gd name="T1" fmla="*/ 837 h 1015"/>
                <a:gd name="T2" fmla="*/ 663 w 1197"/>
                <a:gd name="T3" fmla="*/ 881 h 1015"/>
                <a:gd name="T4" fmla="*/ 835 w 1197"/>
                <a:gd name="T5" fmla="*/ 350 h 1015"/>
                <a:gd name="T6" fmla="*/ 278 w 1197"/>
                <a:gd name="T7" fmla="*/ 306 h 1015"/>
                <a:gd name="T8" fmla="*/ 106 w 1197"/>
                <a:gd name="T9" fmla="*/ 837 h 1015"/>
                <a:gd name="T10" fmla="*/ 362 w 1197"/>
                <a:gd name="T11" fmla="*/ 666 h 1015"/>
                <a:gd name="T12" fmla="*/ 918 w 1197"/>
                <a:gd name="T13" fmla="*/ 710 h 1015"/>
                <a:gd name="T14" fmla="*/ 1091 w 1197"/>
                <a:gd name="T15" fmla="*/ 179 h 1015"/>
                <a:gd name="T16" fmla="*/ 534 w 1197"/>
                <a:gd name="T17" fmla="*/ 135 h 1015"/>
                <a:gd name="T18" fmla="*/ 362 w 1197"/>
                <a:gd name="T19" fmla="*/ 666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7" h="1015">
                  <a:moveTo>
                    <a:pt x="106" y="837"/>
                  </a:moveTo>
                  <a:cubicBezTo>
                    <a:pt x="212" y="996"/>
                    <a:pt x="461" y="1015"/>
                    <a:pt x="663" y="881"/>
                  </a:cubicBezTo>
                  <a:cubicBezTo>
                    <a:pt x="864" y="747"/>
                    <a:pt x="941" y="509"/>
                    <a:pt x="835" y="350"/>
                  </a:cubicBezTo>
                  <a:cubicBezTo>
                    <a:pt x="729" y="191"/>
                    <a:pt x="479" y="171"/>
                    <a:pt x="278" y="306"/>
                  </a:cubicBezTo>
                  <a:cubicBezTo>
                    <a:pt x="77" y="440"/>
                    <a:pt x="0" y="678"/>
                    <a:pt x="106" y="837"/>
                  </a:cubicBezTo>
                  <a:close/>
                  <a:moveTo>
                    <a:pt x="362" y="666"/>
                  </a:moveTo>
                  <a:cubicBezTo>
                    <a:pt x="468" y="825"/>
                    <a:pt x="717" y="845"/>
                    <a:pt x="918" y="710"/>
                  </a:cubicBezTo>
                  <a:cubicBezTo>
                    <a:pt x="1120" y="576"/>
                    <a:pt x="1197" y="338"/>
                    <a:pt x="1091" y="179"/>
                  </a:cubicBezTo>
                  <a:cubicBezTo>
                    <a:pt x="984" y="20"/>
                    <a:pt x="735" y="0"/>
                    <a:pt x="534" y="135"/>
                  </a:cubicBezTo>
                  <a:cubicBezTo>
                    <a:pt x="333" y="269"/>
                    <a:pt x="256" y="507"/>
                    <a:pt x="362" y="66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47"/>
            <p:cNvSpPr>
              <a:spLocks noEditPoints="1"/>
            </p:cNvSpPr>
            <p:nvPr/>
          </p:nvSpPr>
          <p:spPr bwMode="auto">
            <a:xfrm>
              <a:off x="2259" y="273"/>
              <a:ext cx="5437" cy="4416"/>
            </a:xfrm>
            <a:custGeom>
              <a:avLst/>
              <a:gdLst>
                <a:gd name="T0" fmla="*/ 93 w 1231"/>
                <a:gd name="T1" fmla="*/ 779 h 1000"/>
                <a:gd name="T2" fmla="*/ 654 w 1231"/>
                <a:gd name="T3" fmla="*/ 884 h 1000"/>
                <a:gd name="T4" fmla="*/ 879 w 1231"/>
                <a:gd name="T5" fmla="*/ 359 h 1000"/>
                <a:gd name="T6" fmla="*/ 317 w 1231"/>
                <a:gd name="T7" fmla="*/ 254 h 1000"/>
                <a:gd name="T8" fmla="*/ 93 w 1231"/>
                <a:gd name="T9" fmla="*/ 779 h 1000"/>
                <a:gd name="T10" fmla="*/ 352 w 1231"/>
                <a:gd name="T11" fmla="*/ 641 h 1000"/>
                <a:gd name="T12" fmla="*/ 913 w 1231"/>
                <a:gd name="T13" fmla="*/ 746 h 1000"/>
                <a:gd name="T14" fmla="*/ 1138 w 1231"/>
                <a:gd name="T15" fmla="*/ 221 h 1000"/>
                <a:gd name="T16" fmla="*/ 576 w 1231"/>
                <a:gd name="T17" fmla="*/ 116 h 1000"/>
                <a:gd name="T18" fmla="*/ 352 w 1231"/>
                <a:gd name="T19" fmla="*/ 641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1" h="1000">
                  <a:moveTo>
                    <a:pt x="93" y="779"/>
                  </a:moveTo>
                  <a:cubicBezTo>
                    <a:pt x="186" y="953"/>
                    <a:pt x="437" y="1000"/>
                    <a:pt x="654" y="884"/>
                  </a:cubicBezTo>
                  <a:cubicBezTo>
                    <a:pt x="871" y="768"/>
                    <a:pt x="972" y="533"/>
                    <a:pt x="879" y="359"/>
                  </a:cubicBezTo>
                  <a:cubicBezTo>
                    <a:pt x="786" y="185"/>
                    <a:pt x="534" y="138"/>
                    <a:pt x="317" y="254"/>
                  </a:cubicBezTo>
                  <a:cubicBezTo>
                    <a:pt x="100" y="370"/>
                    <a:pt x="0" y="605"/>
                    <a:pt x="93" y="779"/>
                  </a:cubicBezTo>
                  <a:close/>
                  <a:moveTo>
                    <a:pt x="352" y="641"/>
                  </a:moveTo>
                  <a:cubicBezTo>
                    <a:pt x="445" y="815"/>
                    <a:pt x="696" y="862"/>
                    <a:pt x="913" y="746"/>
                  </a:cubicBezTo>
                  <a:cubicBezTo>
                    <a:pt x="1130" y="630"/>
                    <a:pt x="1231" y="395"/>
                    <a:pt x="1138" y="221"/>
                  </a:cubicBezTo>
                  <a:cubicBezTo>
                    <a:pt x="1045" y="47"/>
                    <a:pt x="793" y="0"/>
                    <a:pt x="576" y="116"/>
                  </a:cubicBezTo>
                  <a:cubicBezTo>
                    <a:pt x="359" y="231"/>
                    <a:pt x="259" y="467"/>
                    <a:pt x="352" y="64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48"/>
            <p:cNvSpPr>
              <a:spLocks noEditPoints="1"/>
            </p:cNvSpPr>
            <p:nvPr/>
          </p:nvSpPr>
          <p:spPr bwMode="auto">
            <a:xfrm>
              <a:off x="2215" y="317"/>
              <a:ext cx="5526" cy="4328"/>
            </a:xfrm>
            <a:custGeom>
              <a:avLst/>
              <a:gdLst>
                <a:gd name="T0" fmla="*/ 78 w 1251"/>
                <a:gd name="T1" fmla="*/ 717 h 980"/>
                <a:gd name="T2" fmla="*/ 637 w 1251"/>
                <a:gd name="T3" fmla="*/ 884 h 980"/>
                <a:gd name="T4" fmla="*/ 914 w 1251"/>
                <a:gd name="T5" fmla="*/ 370 h 980"/>
                <a:gd name="T6" fmla="*/ 355 w 1251"/>
                <a:gd name="T7" fmla="*/ 203 h 980"/>
                <a:gd name="T8" fmla="*/ 78 w 1251"/>
                <a:gd name="T9" fmla="*/ 717 h 980"/>
                <a:gd name="T10" fmla="*/ 336 w 1251"/>
                <a:gd name="T11" fmla="*/ 610 h 980"/>
                <a:gd name="T12" fmla="*/ 896 w 1251"/>
                <a:gd name="T13" fmla="*/ 777 h 980"/>
                <a:gd name="T14" fmla="*/ 1173 w 1251"/>
                <a:gd name="T15" fmla="*/ 263 h 980"/>
                <a:gd name="T16" fmla="*/ 613 w 1251"/>
                <a:gd name="T17" fmla="*/ 96 h 980"/>
                <a:gd name="T18" fmla="*/ 336 w 1251"/>
                <a:gd name="T19" fmla="*/ 61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1" h="980">
                  <a:moveTo>
                    <a:pt x="78" y="717"/>
                  </a:moveTo>
                  <a:cubicBezTo>
                    <a:pt x="156" y="905"/>
                    <a:pt x="406" y="980"/>
                    <a:pt x="637" y="884"/>
                  </a:cubicBezTo>
                  <a:cubicBezTo>
                    <a:pt x="868" y="789"/>
                    <a:pt x="992" y="558"/>
                    <a:pt x="914" y="370"/>
                  </a:cubicBezTo>
                  <a:cubicBezTo>
                    <a:pt x="836" y="182"/>
                    <a:pt x="586" y="107"/>
                    <a:pt x="355" y="203"/>
                  </a:cubicBezTo>
                  <a:cubicBezTo>
                    <a:pt x="124" y="298"/>
                    <a:pt x="0" y="529"/>
                    <a:pt x="78" y="717"/>
                  </a:cubicBezTo>
                  <a:close/>
                  <a:moveTo>
                    <a:pt x="336" y="610"/>
                  </a:moveTo>
                  <a:cubicBezTo>
                    <a:pt x="414" y="798"/>
                    <a:pt x="665" y="873"/>
                    <a:pt x="896" y="777"/>
                  </a:cubicBezTo>
                  <a:cubicBezTo>
                    <a:pt x="1127" y="682"/>
                    <a:pt x="1251" y="451"/>
                    <a:pt x="1173" y="263"/>
                  </a:cubicBezTo>
                  <a:cubicBezTo>
                    <a:pt x="1095" y="75"/>
                    <a:pt x="844" y="0"/>
                    <a:pt x="613" y="96"/>
                  </a:cubicBezTo>
                  <a:cubicBezTo>
                    <a:pt x="382" y="191"/>
                    <a:pt x="258" y="422"/>
                    <a:pt x="336" y="61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49"/>
            <p:cNvSpPr>
              <a:spLocks noEditPoints="1"/>
            </p:cNvSpPr>
            <p:nvPr/>
          </p:nvSpPr>
          <p:spPr bwMode="auto">
            <a:xfrm>
              <a:off x="2202" y="379"/>
              <a:ext cx="5547" cy="4204"/>
            </a:xfrm>
            <a:custGeom>
              <a:avLst/>
              <a:gdLst>
                <a:gd name="T0" fmla="*/ 61 w 1256"/>
                <a:gd name="T1" fmla="*/ 648 h 952"/>
                <a:gd name="T2" fmla="*/ 612 w 1256"/>
                <a:gd name="T3" fmla="*/ 878 h 952"/>
                <a:gd name="T4" fmla="*/ 941 w 1256"/>
                <a:gd name="T5" fmla="*/ 381 h 952"/>
                <a:gd name="T6" fmla="*/ 391 w 1256"/>
                <a:gd name="T7" fmla="*/ 151 h 952"/>
                <a:gd name="T8" fmla="*/ 61 w 1256"/>
                <a:gd name="T9" fmla="*/ 648 h 952"/>
                <a:gd name="T10" fmla="*/ 315 w 1256"/>
                <a:gd name="T11" fmla="*/ 571 h 952"/>
                <a:gd name="T12" fmla="*/ 866 w 1256"/>
                <a:gd name="T13" fmla="*/ 801 h 952"/>
                <a:gd name="T14" fmla="*/ 1196 w 1256"/>
                <a:gd name="T15" fmla="*/ 304 h 952"/>
                <a:gd name="T16" fmla="*/ 645 w 1256"/>
                <a:gd name="T17" fmla="*/ 73 h 952"/>
                <a:gd name="T18" fmla="*/ 315 w 1256"/>
                <a:gd name="T19" fmla="*/ 571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6" h="952">
                  <a:moveTo>
                    <a:pt x="61" y="648"/>
                  </a:moveTo>
                  <a:cubicBezTo>
                    <a:pt x="122" y="849"/>
                    <a:pt x="369" y="952"/>
                    <a:pt x="612" y="878"/>
                  </a:cubicBezTo>
                  <a:cubicBezTo>
                    <a:pt x="855" y="805"/>
                    <a:pt x="1002" y="582"/>
                    <a:pt x="941" y="381"/>
                  </a:cubicBezTo>
                  <a:cubicBezTo>
                    <a:pt x="880" y="180"/>
                    <a:pt x="634" y="77"/>
                    <a:pt x="391" y="151"/>
                  </a:cubicBezTo>
                  <a:cubicBezTo>
                    <a:pt x="148" y="224"/>
                    <a:pt x="0" y="447"/>
                    <a:pt x="61" y="648"/>
                  </a:cubicBezTo>
                  <a:close/>
                  <a:moveTo>
                    <a:pt x="315" y="571"/>
                  </a:moveTo>
                  <a:cubicBezTo>
                    <a:pt x="376" y="772"/>
                    <a:pt x="623" y="875"/>
                    <a:pt x="866" y="801"/>
                  </a:cubicBezTo>
                  <a:cubicBezTo>
                    <a:pt x="1109" y="728"/>
                    <a:pt x="1256" y="505"/>
                    <a:pt x="1196" y="304"/>
                  </a:cubicBezTo>
                  <a:cubicBezTo>
                    <a:pt x="1135" y="103"/>
                    <a:pt x="888" y="0"/>
                    <a:pt x="645" y="73"/>
                  </a:cubicBezTo>
                  <a:cubicBezTo>
                    <a:pt x="402" y="147"/>
                    <a:pt x="254" y="370"/>
                    <a:pt x="315" y="57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0"/>
            <p:cNvSpPr>
              <a:spLocks noEditPoints="1"/>
            </p:cNvSpPr>
            <p:nvPr/>
          </p:nvSpPr>
          <p:spPr bwMode="auto">
            <a:xfrm>
              <a:off x="2220" y="454"/>
              <a:ext cx="5512" cy="4054"/>
            </a:xfrm>
            <a:custGeom>
              <a:avLst/>
              <a:gdLst>
                <a:gd name="T0" fmla="*/ 43 w 1248"/>
                <a:gd name="T1" fmla="*/ 575 h 918"/>
                <a:gd name="T2" fmla="*/ 577 w 1248"/>
                <a:gd name="T3" fmla="*/ 868 h 918"/>
                <a:gd name="T4" fmla="*/ 959 w 1248"/>
                <a:gd name="T5" fmla="*/ 392 h 918"/>
                <a:gd name="T6" fmla="*/ 424 w 1248"/>
                <a:gd name="T7" fmla="*/ 99 h 918"/>
                <a:gd name="T8" fmla="*/ 43 w 1248"/>
                <a:gd name="T9" fmla="*/ 575 h 918"/>
                <a:gd name="T10" fmla="*/ 289 w 1248"/>
                <a:gd name="T11" fmla="*/ 526 h 918"/>
                <a:gd name="T12" fmla="*/ 824 w 1248"/>
                <a:gd name="T13" fmla="*/ 819 h 918"/>
                <a:gd name="T14" fmla="*/ 1206 w 1248"/>
                <a:gd name="T15" fmla="*/ 343 h 918"/>
                <a:gd name="T16" fmla="*/ 671 w 1248"/>
                <a:gd name="T17" fmla="*/ 50 h 918"/>
                <a:gd name="T18" fmla="*/ 289 w 1248"/>
                <a:gd name="T19" fmla="*/ 526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8" h="918">
                  <a:moveTo>
                    <a:pt x="43" y="575"/>
                  </a:moveTo>
                  <a:cubicBezTo>
                    <a:pt x="85" y="787"/>
                    <a:pt x="324" y="918"/>
                    <a:pt x="577" y="868"/>
                  </a:cubicBezTo>
                  <a:cubicBezTo>
                    <a:pt x="830" y="817"/>
                    <a:pt x="1001" y="604"/>
                    <a:pt x="959" y="392"/>
                  </a:cubicBezTo>
                  <a:cubicBezTo>
                    <a:pt x="917" y="180"/>
                    <a:pt x="677" y="49"/>
                    <a:pt x="424" y="99"/>
                  </a:cubicBezTo>
                  <a:cubicBezTo>
                    <a:pt x="171" y="150"/>
                    <a:pt x="0" y="362"/>
                    <a:pt x="43" y="575"/>
                  </a:cubicBezTo>
                  <a:close/>
                  <a:moveTo>
                    <a:pt x="289" y="526"/>
                  </a:moveTo>
                  <a:cubicBezTo>
                    <a:pt x="332" y="738"/>
                    <a:pt x="571" y="869"/>
                    <a:pt x="824" y="819"/>
                  </a:cubicBezTo>
                  <a:cubicBezTo>
                    <a:pt x="1077" y="768"/>
                    <a:pt x="1248" y="555"/>
                    <a:pt x="1206" y="343"/>
                  </a:cubicBezTo>
                  <a:cubicBezTo>
                    <a:pt x="1164" y="131"/>
                    <a:pt x="924" y="0"/>
                    <a:pt x="671" y="50"/>
                  </a:cubicBezTo>
                  <a:cubicBezTo>
                    <a:pt x="418" y="101"/>
                    <a:pt x="247" y="313"/>
                    <a:pt x="289" y="52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51"/>
            <p:cNvSpPr>
              <a:spLocks noEditPoints="1"/>
            </p:cNvSpPr>
            <p:nvPr/>
          </p:nvSpPr>
          <p:spPr bwMode="auto">
            <a:xfrm>
              <a:off x="2273" y="542"/>
              <a:ext cx="5410" cy="3873"/>
            </a:xfrm>
            <a:custGeom>
              <a:avLst/>
              <a:gdLst>
                <a:gd name="T0" fmla="*/ 22 w 1225"/>
                <a:gd name="T1" fmla="*/ 497 h 877"/>
                <a:gd name="T2" fmla="*/ 534 w 1225"/>
                <a:gd name="T3" fmla="*/ 852 h 877"/>
                <a:gd name="T4" fmla="*/ 966 w 1225"/>
                <a:gd name="T5" fmla="*/ 404 h 877"/>
                <a:gd name="T6" fmla="*/ 455 w 1225"/>
                <a:gd name="T7" fmla="*/ 49 h 877"/>
                <a:gd name="T8" fmla="*/ 22 w 1225"/>
                <a:gd name="T9" fmla="*/ 497 h 877"/>
                <a:gd name="T10" fmla="*/ 258 w 1225"/>
                <a:gd name="T11" fmla="*/ 474 h 877"/>
                <a:gd name="T12" fmla="*/ 770 w 1225"/>
                <a:gd name="T13" fmla="*/ 828 h 877"/>
                <a:gd name="T14" fmla="*/ 1203 w 1225"/>
                <a:gd name="T15" fmla="*/ 381 h 877"/>
                <a:gd name="T16" fmla="*/ 691 w 1225"/>
                <a:gd name="T17" fmla="*/ 26 h 877"/>
                <a:gd name="T18" fmla="*/ 258 w 1225"/>
                <a:gd name="T19" fmla="*/ 474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5" h="877">
                  <a:moveTo>
                    <a:pt x="22" y="497"/>
                  </a:moveTo>
                  <a:cubicBezTo>
                    <a:pt x="44" y="719"/>
                    <a:pt x="273" y="877"/>
                    <a:pt x="534" y="852"/>
                  </a:cubicBezTo>
                  <a:cubicBezTo>
                    <a:pt x="794" y="826"/>
                    <a:pt x="988" y="626"/>
                    <a:pt x="966" y="404"/>
                  </a:cubicBezTo>
                  <a:cubicBezTo>
                    <a:pt x="944" y="183"/>
                    <a:pt x="715" y="24"/>
                    <a:pt x="455" y="49"/>
                  </a:cubicBezTo>
                  <a:cubicBezTo>
                    <a:pt x="194" y="75"/>
                    <a:pt x="0" y="276"/>
                    <a:pt x="22" y="497"/>
                  </a:cubicBezTo>
                  <a:close/>
                  <a:moveTo>
                    <a:pt x="258" y="474"/>
                  </a:moveTo>
                  <a:cubicBezTo>
                    <a:pt x="280" y="695"/>
                    <a:pt x="509" y="854"/>
                    <a:pt x="770" y="828"/>
                  </a:cubicBezTo>
                  <a:cubicBezTo>
                    <a:pt x="1031" y="803"/>
                    <a:pt x="1225" y="602"/>
                    <a:pt x="1203" y="381"/>
                  </a:cubicBezTo>
                  <a:cubicBezTo>
                    <a:pt x="1181" y="159"/>
                    <a:pt x="952" y="0"/>
                    <a:pt x="691" y="26"/>
                  </a:cubicBezTo>
                  <a:cubicBezTo>
                    <a:pt x="430" y="52"/>
                    <a:pt x="237" y="252"/>
                    <a:pt x="258" y="47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52"/>
            <p:cNvSpPr>
              <a:spLocks noEditPoints="1"/>
            </p:cNvSpPr>
            <p:nvPr/>
          </p:nvSpPr>
          <p:spPr bwMode="auto">
            <a:xfrm>
              <a:off x="2357" y="648"/>
              <a:ext cx="5242" cy="3661"/>
            </a:xfrm>
            <a:custGeom>
              <a:avLst/>
              <a:gdLst>
                <a:gd name="T0" fmla="*/ 0 w 1187"/>
                <a:gd name="T1" fmla="*/ 415 h 829"/>
                <a:gd name="T2" fmla="*/ 481 w 1187"/>
                <a:gd name="T3" fmla="*/ 829 h 829"/>
                <a:gd name="T4" fmla="*/ 963 w 1187"/>
                <a:gd name="T5" fmla="*/ 415 h 829"/>
                <a:gd name="T6" fmla="*/ 481 w 1187"/>
                <a:gd name="T7" fmla="*/ 0 h 829"/>
                <a:gd name="T8" fmla="*/ 0 w 1187"/>
                <a:gd name="T9" fmla="*/ 415 h 829"/>
                <a:gd name="T10" fmla="*/ 223 w 1187"/>
                <a:gd name="T11" fmla="*/ 415 h 829"/>
                <a:gd name="T12" fmla="*/ 705 w 1187"/>
                <a:gd name="T13" fmla="*/ 829 h 829"/>
                <a:gd name="T14" fmla="*/ 1187 w 1187"/>
                <a:gd name="T15" fmla="*/ 415 h 829"/>
                <a:gd name="T16" fmla="*/ 705 w 1187"/>
                <a:gd name="T17" fmla="*/ 0 h 829"/>
                <a:gd name="T18" fmla="*/ 223 w 1187"/>
                <a:gd name="T19" fmla="*/ 41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7" h="829">
                  <a:moveTo>
                    <a:pt x="0" y="415"/>
                  </a:moveTo>
                  <a:cubicBezTo>
                    <a:pt x="0" y="644"/>
                    <a:pt x="215" y="829"/>
                    <a:pt x="481" y="829"/>
                  </a:cubicBezTo>
                  <a:cubicBezTo>
                    <a:pt x="747" y="829"/>
                    <a:pt x="963" y="644"/>
                    <a:pt x="963" y="415"/>
                  </a:cubicBezTo>
                  <a:cubicBezTo>
                    <a:pt x="963" y="186"/>
                    <a:pt x="747" y="0"/>
                    <a:pt x="481" y="0"/>
                  </a:cubicBezTo>
                  <a:cubicBezTo>
                    <a:pt x="215" y="0"/>
                    <a:pt x="0" y="186"/>
                    <a:pt x="0" y="415"/>
                  </a:cubicBezTo>
                  <a:close/>
                  <a:moveTo>
                    <a:pt x="223" y="415"/>
                  </a:moveTo>
                  <a:cubicBezTo>
                    <a:pt x="223" y="644"/>
                    <a:pt x="439" y="829"/>
                    <a:pt x="705" y="829"/>
                  </a:cubicBezTo>
                  <a:cubicBezTo>
                    <a:pt x="971" y="829"/>
                    <a:pt x="1187" y="644"/>
                    <a:pt x="1187" y="415"/>
                  </a:cubicBezTo>
                  <a:cubicBezTo>
                    <a:pt x="1187" y="186"/>
                    <a:pt x="971" y="0"/>
                    <a:pt x="705" y="0"/>
                  </a:cubicBezTo>
                  <a:cubicBezTo>
                    <a:pt x="439" y="0"/>
                    <a:pt x="223" y="186"/>
                    <a:pt x="223" y="41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53"/>
            <p:cNvSpPr>
              <a:spLocks noEditPoints="1"/>
            </p:cNvSpPr>
            <p:nvPr/>
          </p:nvSpPr>
          <p:spPr bwMode="auto">
            <a:xfrm>
              <a:off x="2264" y="445"/>
              <a:ext cx="5424" cy="4072"/>
            </a:xfrm>
            <a:custGeom>
              <a:avLst/>
              <a:gdLst>
                <a:gd name="T0" fmla="*/ 23 w 1228"/>
                <a:gd name="T1" fmla="*/ 403 h 922"/>
                <a:gd name="T2" fmla="*/ 468 w 1228"/>
                <a:gd name="T3" fmla="*/ 875 h 922"/>
                <a:gd name="T4" fmla="*/ 997 w 1228"/>
                <a:gd name="T5" fmla="*/ 499 h 922"/>
                <a:gd name="T6" fmla="*/ 552 w 1228"/>
                <a:gd name="T7" fmla="*/ 27 h 922"/>
                <a:gd name="T8" fmla="*/ 23 w 1228"/>
                <a:gd name="T9" fmla="*/ 403 h 922"/>
                <a:gd name="T10" fmla="*/ 232 w 1228"/>
                <a:gd name="T11" fmla="*/ 423 h 922"/>
                <a:gd name="T12" fmla="*/ 677 w 1228"/>
                <a:gd name="T13" fmla="*/ 895 h 922"/>
                <a:gd name="T14" fmla="*/ 1205 w 1228"/>
                <a:gd name="T15" fmla="*/ 519 h 922"/>
                <a:gd name="T16" fmla="*/ 760 w 1228"/>
                <a:gd name="T17" fmla="*/ 47 h 922"/>
                <a:gd name="T18" fmla="*/ 232 w 1228"/>
                <a:gd name="T19" fmla="*/ 423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8" h="922">
                  <a:moveTo>
                    <a:pt x="23" y="403"/>
                  </a:moveTo>
                  <a:cubicBezTo>
                    <a:pt x="0" y="637"/>
                    <a:pt x="200" y="848"/>
                    <a:pt x="468" y="875"/>
                  </a:cubicBezTo>
                  <a:cubicBezTo>
                    <a:pt x="737" y="901"/>
                    <a:pt x="973" y="733"/>
                    <a:pt x="997" y="499"/>
                  </a:cubicBezTo>
                  <a:cubicBezTo>
                    <a:pt x="1020" y="264"/>
                    <a:pt x="820" y="53"/>
                    <a:pt x="552" y="27"/>
                  </a:cubicBezTo>
                  <a:cubicBezTo>
                    <a:pt x="283" y="0"/>
                    <a:pt x="46" y="169"/>
                    <a:pt x="23" y="403"/>
                  </a:cubicBezTo>
                  <a:close/>
                  <a:moveTo>
                    <a:pt x="232" y="423"/>
                  </a:moveTo>
                  <a:cubicBezTo>
                    <a:pt x="209" y="657"/>
                    <a:pt x="408" y="869"/>
                    <a:pt x="677" y="895"/>
                  </a:cubicBezTo>
                  <a:cubicBezTo>
                    <a:pt x="946" y="922"/>
                    <a:pt x="1182" y="753"/>
                    <a:pt x="1205" y="519"/>
                  </a:cubicBezTo>
                  <a:cubicBezTo>
                    <a:pt x="1228" y="285"/>
                    <a:pt x="1029" y="74"/>
                    <a:pt x="760" y="47"/>
                  </a:cubicBezTo>
                  <a:cubicBezTo>
                    <a:pt x="492" y="21"/>
                    <a:pt x="255" y="189"/>
                    <a:pt x="232" y="42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54"/>
            <p:cNvSpPr>
              <a:spLocks noEditPoints="1"/>
            </p:cNvSpPr>
            <p:nvPr/>
          </p:nvSpPr>
          <p:spPr bwMode="auto">
            <a:xfrm>
              <a:off x="2198" y="264"/>
              <a:ext cx="5560" cy="4429"/>
            </a:xfrm>
            <a:custGeom>
              <a:avLst/>
              <a:gdLst>
                <a:gd name="T0" fmla="*/ 47 w 1259"/>
                <a:gd name="T1" fmla="*/ 386 h 1003"/>
                <a:gd name="T2" fmla="*/ 448 w 1259"/>
                <a:gd name="T3" fmla="*/ 912 h 1003"/>
                <a:gd name="T4" fmla="*/ 1020 w 1259"/>
                <a:gd name="T5" fmla="*/ 580 h 1003"/>
                <a:gd name="T6" fmla="*/ 619 w 1259"/>
                <a:gd name="T7" fmla="*/ 54 h 1003"/>
                <a:gd name="T8" fmla="*/ 47 w 1259"/>
                <a:gd name="T9" fmla="*/ 386 h 1003"/>
                <a:gd name="T10" fmla="*/ 239 w 1259"/>
                <a:gd name="T11" fmla="*/ 424 h 1003"/>
                <a:gd name="T12" fmla="*/ 640 w 1259"/>
                <a:gd name="T13" fmla="*/ 950 h 1003"/>
                <a:gd name="T14" fmla="*/ 1212 w 1259"/>
                <a:gd name="T15" fmla="*/ 618 h 1003"/>
                <a:gd name="T16" fmla="*/ 811 w 1259"/>
                <a:gd name="T17" fmla="*/ 92 h 1003"/>
                <a:gd name="T18" fmla="*/ 239 w 1259"/>
                <a:gd name="T19" fmla="*/ 424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9" h="1003">
                  <a:moveTo>
                    <a:pt x="47" y="386"/>
                  </a:moveTo>
                  <a:cubicBezTo>
                    <a:pt x="0" y="623"/>
                    <a:pt x="179" y="858"/>
                    <a:pt x="448" y="912"/>
                  </a:cubicBezTo>
                  <a:cubicBezTo>
                    <a:pt x="717" y="965"/>
                    <a:pt x="973" y="817"/>
                    <a:pt x="1020" y="580"/>
                  </a:cubicBezTo>
                  <a:cubicBezTo>
                    <a:pt x="1067" y="343"/>
                    <a:pt x="887" y="107"/>
                    <a:pt x="619" y="54"/>
                  </a:cubicBezTo>
                  <a:cubicBezTo>
                    <a:pt x="350" y="0"/>
                    <a:pt x="94" y="149"/>
                    <a:pt x="47" y="386"/>
                  </a:cubicBezTo>
                  <a:close/>
                  <a:moveTo>
                    <a:pt x="239" y="424"/>
                  </a:moveTo>
                  <a:cubicBezTo>
                    <a:pt x="192" y="661"/>
                    <a:pt x="371" y="897"/>
                    <a:pt x="640" y="950"/>
                  </a:cubicBezTo>
                  <a:cubicBezTo>
                    <a:pt x="909" y="1003"/>
                    <a:pt x="1165" y="855"/>
                    <a:pt x="1212" y="618"/>
                  </a:cubicBezTo>
                  <a:cubicBezTo>
                    <a:pt x="1259" y="381"/>
                    <a:pt x="1079" y="145"/>
                    <a:pt x="811" y="92"/>
                  </a:cubicBezTo>
                  <a:cubicBezTo>
                    <a:pt x="542" y="39"/>
                    <a:pt x="286" y="187"/>
                    <a:pt x="239" y="42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55"/>
            <p:cNvSpPr>
              <a:spLocks noEditPoints="1"/>
            </p:cNvSpPr>
            <p:nvPr/>
          </p:nvSpPr>
          <p:spPr bwMode="auto">
            <a:xfrm>
              <a:off x="2149" y="110"/>
              <a:ext cx="5658" cy="4742"/>
            </a:xfrm>
            <a:custGeom>
              <a:avLst/>
              <a:gdLst>
                <a:gd name="T0" fmla="*/ 72 w 1281"/>
                <a:gd name="T1" fmla="*/ 364 h 1074"/>
                <a:gd name="T2" fmla="*/ 423 w 1281"/>
                <a:gd name="T3" fmla="*/ 940 h 1074"/>
                <a:gd name="T4" fmla="*/ 1035 w 1281"/>
                <a:gd name="T5" fmla="*/ 657 h 1074"/>
                <a:gd name="T6" fmla="*/ 684 w 1281"/>
                <a:gd name="T7" fmla="*/ 81 h 1074"/>
                <a:gd name="T8" fmla="*/ 72 w 1281"/>
                <a:gd name="T9" fmla="*/ 364 h 1074"/>
                <a:gd name="T10" fmla="*/ 246 w 1281"/>
                <a:gd name="T11" fmla="*/ 417 h 1074"/>
                <a:gd name="T12" fmla="*/ 597 w 1281"/>
                <a:gd name="T13" fmla="*/ 993 h 1074"/>
                <a:gd name="T14" fmla="*/ 1209 w 1281"/>
                <a:gd name="T15" fmla="*/ 709 h 1074"/>
                <a:gd name="T16" fmla="*/ 858 w 1281"/>
                <a:gd name="T17" fmla="*/ 134 h 1074"/>
                <a:gd name="T18" fmla="*/ 246 w 1281"/>
                <a:gd name="T19" fmla="*/ 417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1" h="1074">
                  <a:moveTo>
                    <a:pt x="72" y="364"/>
                  </a:moveTo>
                  <a:cubicBezTo>
                    <a:pt x="0" y="602"/>
                    <a:pt x="157" y="859"/>
                    <a:pt x="423" y="940"/>
                  </a:cubicBezTo>
                  <a:cubicBezTo>
                    <a:pt x="689" y="1021"/>
                    <a:pt x="963" y="894"/>
                    <a:pt x="1035" y="657"/>
                  </a:cubicBezTo>
                  <a:cubicBezTo>
                    <a:pt x="1107" y="419"/>
                    <a:pt x="950" y="162"/>
                    <a:pt x="684" y="81"/>
                  </a:cubicBezTo>
                  <a:cubicBezTo>
                    <a:pt x="418" y="0"/>
                    <a:pt x="144" y="127"/>
                    <a:pt x="72" y="364"/>
                  </a:cubicBezTo>
                  <a:close/>
                  <a:moveTo>
                    <a:pt x="246" y="417"/>
                  </a:moveTo>
                  <a:cubicBezTo>
                    <a:pt x="174" y="654"/>
                    <a:pt x="331" y="912"/>
                    <a:pt x="597" y="993"/>
                  </a:cubicBezTo>
                  <a:cubicBezTo>
                    <a:pt x="863" y="1074"/>
                    <a:pt x="1137" y="947"/>
                    <a:pt x="1209" y="709"/>
                  </a:cubicBezTo>
                  <a:cubicBezTo>
                    <a:pt x="1281" y="472"/>
                    <a:pt x="1124" y="214"/>
                    <a:pt x="858" y="134"/>
                  </a:cubicBezTo>
                  <a:cubicBezTo>
                    <a:pt x="592" y="53"/>
                    <a:pt x="317" y="180"/>
                    <a:pt x="246" y="41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56"/>
            <p:cNvSpPr>
              <a:spLocks noEditPoints="1"/>
            </p:cNvSpPr>
            <p:nvPr/>
          </p:nvSpPr>
          <p:spPr bwMode="auto">
            <a:xfrm>
              <a:off x="2123" y="-14"/>
              <a:ext cx="5710" cy="4990"/>
            </a:xfrm>
            <a:custGeom>
              <a:avLst/>
              <a:gdLst>
                <a:gd name="T0" fmla="*/ 97 w 1293"/>
                <a:gd name="T1" fmla="*/ 337 h 1130"/>
                <a:gd name="T2" fmla="*/ 393 w 1293"/>
                <a:gd name="T3" fmla="*/ 958 h 1130"/>
                <a:gd name="T4" fmla="*/ 1041 w 1293"/>
                <a:gd name="T5" fmla="*/ 728 h 1130"/>
                <a:gd name="T6" fmla="*/ 745 w 1293"/>
                <a:gd name="T7" fmla="*/ 108 h 1130"/>
                <a:gd name="T8" fmla="*/ 97 w 1293"/>
                <a:gd name="T9" fmla="*/ 337 h 1130"/>
                <a:gd name="T10" fmla="*/ 252 w 1293"/>
                <a:gd name="T11" fmla="*/ 402 h 1130"/>
                <a:gd name="T12" fmla="*/ 548 w 1293"/>
                <a:gd name="T13" fmla="*/ 1022 h 1130"/>
                <a:gd name="T14" fmla="*/ 1196 w 1293"/>
                <a:gd name="T15" fmla="*/ 792 h 1130"/>
                <a:gd name="T16" fmla="*/ 900 w 1293"/>
                <a:gd name="T17" fmla="*/ 172 h 1130"/>
                <a:gd name="T18" fmla="*/ 252 w 1293"/>
                <a:gd name="T19" fmla="*/ 402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3" h="1130">
                  <a:moveTo>
                    <a:pt x="97" y="337"/>
                  </a:moveTo>
                  <a:cubicBezTo>
                    <a:pt x="0" y="572"/>
                    <a:pt x="132" y="850"/>
                    <a:pt x="393" y="958"/>
                  </a:cubicBezTo>
                  <a:cubicBezTo>
                    <a:pt x="653" y="1066"/>
                    <a:pt x="943" y="963"/>
                    <a:pt x="1041" y="728"/>
                  </a:cubicBezTo>
                  <a:cubicBezTo>
                    <a:pt x="1138" y="493"/>
                    <a:pt x="1005" y="215"/>
                    <a:pt x="745" y="108"/>
                  </a:cubicBezTo>
                  <a:cubicBezTo>
                    <a:pt x="484" y="0"/>
                    <a:pt x="194" y="103"/>
                    <a:pt x="97" y="337"/>
                  </a:cubicBezTo>
                  <a:close/>
                  <a:moveTo>
                    <a:pt x="252" y="402"/>
                  </a:moveTo>
                  <a:cubicBezTo>
                    <a:pt x="155" y="636"/>
                    <a:pt x="287" y="914"/>
                    <a:pt x="548" y="1022"/>
                  </a:cubicBezTo>
                  <a:cubicBezTo>
                    <a:pt x="808" y="1130"/>
                    <a:pt x="1098" y="1027"/>
                    <a:pt x="1196" y="792"/>
                  </a:cubicBezTo>
                  <a:cubicBezTo>
                    <a:pt x="1293" y="558"/>
                    <a:pt x="1160" y="280"/>
                    <a:pt x="900" y="172"/>
                  </a:cubicBezTo>
                  <a:cubicBezTo>
                    <a:pt x="639" y="64"/>
                    <a:pt x="349" y="167"/>
                    <a:pt x="252" y="40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57"/>
            <p:cNvSpPr>
              <a:spLocks noEditPoints="1"/>
            </p:cNvSpPr>
            <p:nvPr/>
          </p:nvSpPr>
          <p:spPr bwMode="auto">
            <a:xfrm>
              <a:off x="2118" y="-111"/>
              <a:ext cx="5720" cy="5184"/>
            </a:xfrm>
            <a:custGeom>
              <a:avLst/>
              <a:gdLst>
                <a:gd name="T0" fmla="*/ 123 w 1295"/>
                <a:gd name="T1" fmla="*/ 307 h 1174"/>
                <a:gd name="T2" fmla="*/ 357 w 1295"/>
                <a:gd name="T3" fmla="*/ 967 h 1174"/>
                <a:gd name="T4" fmla="*/ 1036 w 1295"/>
                <a:gd name="T5" fmla="*/ 795 h 1174"/>
                <a:gd name="T6" fmla="*/ 802 w 1295"/>
                <a:gd name="T7" fmla="*/ 135 h 1174"/>
                <a:gd name="T8" fmla="*/ 123 w 1295"/>
                <a:gd name="T9" fmla="*/ 307 h 1174"/>
                <a:gd name="T10" fmla="*/ 258 w 1295"/>
                <a:gd name="T11" fmla="*/ 379 h 1174"/>
                <a:gd name="T12" fmla="*/ 493 w 1295"/>
                <a:gd name="T13" fmla="*/ 1039 h 1174"/>
                <a:gd name="T14" fmla="*/ 1172 w 1295"/>
                <a:gd name="T15" fmla="*/ 867 h 1174"/>
                <a:gd name="T16" fmla="*/ 937 w 1295"/>
                <a:gd name="T17" fmla="*/ 207 h 1174"/>
                <a:gd name="T18" fmla="*/ 258 w 1295"/>
                <a:gd name="T19" fmla="*/ 379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5" h="1174">
                  <a:moveTo>
                    <a:pt x="123" y="307"/>
                  </a:moveTo>
                  <a:cubicBezTo>
                    <a:pt x="0" y="536"/>
                    <a:pt x="105" y="832"/>
                    <a:pt x="357" y="967"/>
                  </a:cubicBezTo>
                  <a:cubicBezTo>
                    <a:pt x="609" y="1102"/>
                    <a:pt x="913" y="1025"/>
                    <a:pt x="1036" y="795"/>
                  </a:cubicBezTo>
                  <a:cubicBezTo>
                    <a:pt x="1159" y="565"/>
                    <a:pt x="1054" y="269"/>
                    <a:pt x="802" y="135"/>
                  </a:cubicBezTo>
                  <a:cubicBezTo>
                    <a:pt x="550" y="0"/>
                    <a:pt x="246" y="77"/>
                    <a:pt x="123" y="307"/>
                  </a:cubicBezTo>
                  <a:close/>
                  <a:moveTo>
                    <a:pt x="258" y="379"/>
                  </a:moveTo>
                  <a:cubicBezTo>
                    <a:pt x="136" y="609"/>
                    <a:pt x="241" y="904"/>
                    <a:pt x="493" y="1039"/>
                  </a:cubicBezTo>
                  <a:cubicBezTo>
                    <a:pt x="745" y="1174"/>
                    <a:pt x="1049" y="1097"/>
                    <a:pt x="1172" y="867"/>
                  </a:cubicBezTo>
                  <a:cubicBezTo>
                    <a:pt x="1295" y="638"/>
                    <a:pt x="1190" y="342"/>
                    <a:pt x="937" y="207"/>
                  </a:cubicBezTo>
                  <a:cubicBezTo>
                    <a:pt x="685" y="72"/>
                    <a:pt x="381" y="149"/>
                    <a:pt x="258" y="37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58"/>
            <p:cNvSpPr>
              <a:spLocks noEditPoints="1"/>
            </p:cNvSpPr>
            <p:nvPr/>
          </p:nvSpPr>
          <p:spPr bwMode="auto">
            <a:xfrm>
              <a:off x="2136" y="-177"/>
              <a:ext cx="5680" cy="5316"/>
            </a:xfrm>
            <a:custGeom>
              <a:avLst/>
              <a:gdLst>
                <a:gd name="T0" fmla="*/ 149 w 1286"/>
                <a:gd name="T1" fmla="*/ 271 h 1204"/>
                <a:gd name="T2" fmla="*/ 317 w 1286"/>
                <a:gd name="T3" fmla="*/ 965 h 1204"/>
                <a:gd name="T4" fmla="*/ 1022 w 1286"/>
                <a:gd name="T5" fmla="*/ 855 h 1204"/>
                <a:gd name="T6" fmla="*/ 854 w 1286"/>
                <a:gd name="T7" fmla="*/ 161 h 1204"/>
                <a:gd name="T8" fmla="*/ 149 w 1286"/>
                <a:gd name="T9" fmla="*/ 271 h 1204"/>
                <a:gd name="T10" fmla="*/ 265 w 1286"/>
                <a:gd name="T11" fmla="*/ 349 h 1204"/>
                <a:gd name="T12" fmla="*/ 433 w 1286"/>
                <a:gd name="T13" fmla="*/ 1043 h 1204"/>
                <a:gd name="T14" fmla="*/ 1138 w 1286"/>
                <a:gd name="T15" fmla="*/ 932 h 1204"/>
                <a:gd name="T16" fmla="*/ 970 w 1286"/>
                <a:gd name="T17" fmla="*/ 239 h 1204"/>
                <a:gd name="T18" fmla="*/ 265 w 1286"/>
                <a:gd name="T19" fmla="*/ 349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6" h="1204">
                  <a:moveTo>
                    <a:pt x="149" y="271"/>
                  </a:moveTo>
                  <a:cubicBezTo>
                    <a:pt x="0" y="493"/>
                    <a:pt x="76" y="804"/>
                    <a:pt x="317" y="965"/>
                  </a:cubicBezTo>
                  <a:cubicBezTo>
                    <a:pt x="558" y="1126"/>
                    <a:pt x="874" y="1077"/>
                    <a:pt x="1022" y="855"/>
                  </a:cubicBezTo>
                  <a:cubicBezTo>
                    <a:pt x="1170" y="633"/>
                    <a:pt x="1095" y="322"/>
                    <a:pt x="854" y="161"/>
                  </a:cubicBezTo>
                  <a:cubicBezTo>
                    <a:pt x="613" y="0"/>
                    <a:pt x="297" y="50"/>
                    <a:pt x="149" y="271"/>
                  </a:cubicBezTo>
                  <a:close/>
                  <a:moveTo>
                    <a:pt x="265" y="349"/>
                  </a:moveTo>
                  <a:cubicBezTo>
                    <a:pt x="117" y="571"/>
                    <a:pt x="192" y="881"/>
                    <a:pt x="433" y="1043"/>
                  </a:cubicBezTo>
                  <a:cubicBezTo>
                    <a:pt x="674" y="1204"/>
                    <a:pt x="990" y="1154"/>
                    <a:pt x="1138" y="932"/>
                  </a:cubicBezTo>
                  <a:cubicBezTo>
                    <a:pt x="1286" y="711"/>
                    <a:pt x="1211" y="400"/>
                    <a:pt x="970" y="239"/>
                  </a:cubicBezTo>
                  <a:cubicBezTo>
                    <a:pt x="729" y="78"/>
                    <a:pt x="413" y="127"/>
                    <a:pt x="265" y="34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59"/>
            <p:cNvSpPr>
              <a:spLocks noEditPoints="1"/>
            </p:cNvSpPr>
            <p:nvPr/>
          </p:nvSpPr>
          <p:spPr bwMode="auto">
            <a:xfrm>
              <a:off x="2180" y="-208"/>
              <a:ext cx="5596" cy="5378"/>
            </a:xfrm>
            <a:custGeom>
              <a:avLst/>
              <a:gdLst>
                <a:gd name="T0" fmla="*/ 173 w 1267"/>
                <a:gd name="T1" fmla="*/ 231 h 1218"/>
                <a:gd name="T2" fmla="*/ 271 w 1267"/>
                <a:gd name="T3" fmla="*/ 951 h 1218"/>
                <a:gd name="T4" fmla="*/ 996 w 1267"/>
                <a:gd name="T5" fmla="*/ 907 h 1218"/>
                <a:gd name="T6" fmla="*/ 898 w 1267"/>
                <a:gd name="T7" fmla="*/ 187 h 1218"/>
                <a:gd name="T8" fmla="*/ 173 w 1267"/>
                <a:gd name="T9" fmla="*/ 231 h 1218"/>
                <a:gd name="T10" fmla="*/ 270 w 1267"/>
                <a:gd name="T11" fmla="*/ 311 h 1218"/>
                <a:gd name="T12" fmla="*/ 368 w 1267"/>
                <a:gd name="T13" fmla="*/ 1031 h 1218"/>
                <a:gd name="T14" fmla="*/ 1093 w 1267"/>
                <a:gd name="T15" fmla="*/ 987 h 1218"/>
                <a:gd name="T16" fmla="*/ 996 w 1267"/>
                <a:gd name="T17" fmla="*/ 267 h 1218"/>
                <a:gd name="T18" fmla="*/ 270 w 1267"/>
                <a:gd name="T19" fmla="*/ 311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7" h="1218">
                  <a:moveTo>
                    <a:pt x="173" y="231"/>
                  </a:moveTo>
                  <a:cubicBezTo>
                    <a:pt x="0" y="442"/>
                    <a:pt x="44" y="765"/>
                    <a:pt x="271" y="951"/>
                  </a:cubicBezTo>
                  <a:cubicBezTo>
                    <a:pt x="498" y="1138"/>
                    <a:pt x="823" y="1118"/>
                    <a:pt x="996" y="907"/>
                  </a:cubicBezTo>
                  <a:cubicBezTo>
                    <a:pt x="1169" y="696"/>
                    <a:pt x="1126" y="373"/>
                    <a:pt x="898" y="187"/>
                  </a:cubicBezTo>
                  <a:cubicBezTo>
                    <a:pt x="671" y="0"/>
                    <a:pt x="346" y="20"/>
                    <a:pt x="173" y="231"/>
                  </a:cubicBezTo>
                  <a:close/>
                  <a:moveTo>
                    <a:pt x="270" y="311"/>
                  </a:moveTo>
                  <a:cubicBezTo>
                    <a:pt x="97" y="522"/>
                    <a:pt x="141" y="845"/>
                    <a:pt x="368" y="1031"/>
                  </a:cubicBezTo>
                  <a:cubicBezTo>
                    <a:pt x="595" y="1218"/>
                    <a:pt x="920" y="1198"/>
                    <a:pt x="1093" y="987"/>
                  </a:cubicBezTo>
                  <a:cubicBezTo>
                    <a:pt x="1267" y="775"/>
                    <a:pt x="1223" y="453"/>
                    <a:pt x="996" y="267"/>
                  </a:cubicBezTo>
                  <a:cubicBezTo>
                    <a:pt x="768" y="80"/>
                    <a:pt x="444" y="100"/>
                    <a:pt x="270" y="31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60"/>
            <p:cNvSpPr>
              <a:spLocks noEditPoints="1"/>
            </p:cNvSpPr>
            <p:nvPr/>
          </p:nvSpPr>
          <p:spPr bwMode="auto">
            <a:xfrm>
              <a:off x="2246" y="-252"/>
              <a:ext cx="5464" cy="5467"/>
            </a:xfrm>
            <a:custGeom>
              <a:avLst/>
              <a:gdLst>
                <a:gd name="T0" fmla="*/ 197 w 1237"/>
                <a:gd name="T1" fmla="*/ 198 h 1238"/>
                <a:gd name="T2" fmla="*/ 221 w 1237"/>
                <a:gd name="T3" fmla="*/ 937 h 1238"/>
                <a:gd name="T4" fmla="*/ 960 w 1237"/>
                <a:gd name="T5" fmla="*/ 961 h 1238"/>
                <a:gd name="T6" fmla="*/ 937 w 1237"/>
                <a:gd name="T7" fmla="*/ 222 h 1238"/>
                <a:gd name="T8" fmla="*/ 197 w 1237"/>
                <a:gd name="T9" fmla="*/ 198 h 1238"/>
                <a:gd name="T10" fmla="*/ 276 w 1237"/>
                <a:gd name="T11" fmla="*/ 277 h 1238"/>
                <a:gd name="T12" fmla="*/ 300 w 1237"/>
                <a:gd name="T13" fmla="*/ 1016 h 1238"/>
                <a:gd name="T14" fmla="*/ 1039 w 1237"/>
                <a:gd name="T15" fmla="*/ 1040 h 1238"/>
                <a:gd name="T16" fmla="*/ 1016 w 1237"/>
                <a:gd name="T17" fmla="*/ 301 h 1238"/>
                <a:gd name="T18" fmla="*/ 276 w 1237"/>
                <a:gd name="T19" fmla="*/ 277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7" h="1238">
                  <a:moveTo>
                    <a:pt x="197" y="198"/>
                  </a:moveTo>
                  <a:cubicBezTo>
                    <a:pt x="0" y="395"/>
                    <a:pt x="10" y="727"/>
                    <a:pt x="221" y="937"/>
                  </a:cubicBezTo>
                  <a:cubicBezTo>
                    <a:pt x="432" y="1148"/>
                    <a:pt x="763" y="1159"/>
                    <a:pt x="960" y="961"/>
                  </a:cubicBezTo>
                  <a:cubicBezTo>
                    <a:pt x="1158" y="763"/>
                    <a:pt x="1147" y="432"/>
                    <a:pt x="937" y="222"/>
                  </a:cubicBezTo>
                  <a:cubicBezTo>
                    <a:pt x="726" y="11"/>
                    <a:pt x="395" y="0"/>
                    <a:pt x="197" y="198"/>
                  </a:cubicBezTo>
                  <a:close/>
                  <a:moveTo>
                    <a:pt x="276" y="277"/>
                  </a:moveTo>
                  <a:cubicBezTo>
                    <a:pt x="79" y="475"/>
                    <a:pt x="89" y="806"/>
                    <a:pt x="300" y="1016"/>
                  </a:cubicBezTo>
                  <a:cubicBezTo>
                    <a:pt x="511" y="1227"/>
                    <a:pt x="842" y="1238"/>
                    <a:pt x="1039" y="1040"/>
                  </a:cubicBezTo>
                  <a:cubicBezTo>
                    <a:pt x="1237" y="842"/>
                    <a:pt x="1226" y="511"/>
                    <a:pt x="1016" y="301"/>
                  </a:cubicBezTo>
                  <a:cubicBezTo>
                    <a:pt x="805" y="90"/>
                    <a:pt x="474" y="79"/>
                    <a:pt x="276" y="27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62"/>
            <p:cNvSpPr>
              <a:spLocks noEditPoints="1"/>
            </p:cNvSpPr>
            <p:nvPr/>
          </p:nvSpPr>
          <p:spPr bwMode="auto">
            <a:xfrm>
              <a:off x="2180" y="-425"/>
              <a:ext cx="5591" cy="5812"/>
            </a:xfrm>
            <a:custGeom>
              <a:avLst/>
              <a:gdLst>
                <a:gd name="T0" fmla="*/ 302 w 1266"/>
                <a:gd name="T1" fmla="*/ 162 h 1316"/>
                <a:gd name="T2" fmla="*/ 170 w 1266"/>
                <a:gd name="T3" fmla="*/ 917 h 1316"/>
                <a:gd name="T4" fmla="*/ 918 w 1266"/>
                <a:gd name="T5" fmla="*/ 1084 h 1316"/>
                <a:gd name="T6" fmla="*/ 1050 w 1266"/>
                <a:gd name="T7" fmla="*/ 329 h 1316"/>
                <a:gd name="T8" fmla="*/ 302 w 1266"/>
                <a:gd name="T9" fmla="*/ 162 h 1316"/>
                <a:gd name="T10" fmla="*/ 349 w 1266"/>
                <a:gd name="T11" fmla="*/ 232 h 1316"/>
                <a:gd name="T12" fmla="*/ 217 w 1266"/>
                <a:gd name="T13" fmla="*/ 987 h 1316"/>
                <a:gd name="T14" fmla="*/ 964 w 1266"/>
                <a:gd name="T15" fmla="*/ 1153 h 1316"/>
                <a:gd name="T16" fmla="*/ 1096 w 1266"/>
                <a:gd name="T17" fmla="*/ 399 h 1316"/>
                <a:gd name="T18" fmla="*/ 349 w 1266"/>
                <a:gd name="T19" fmla="*/ 232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6" h="1316">
                  <a:moveTo>
                    <a:pt x="302" y="162"/>
                  </a:moveTo>
                  <a:cubicBezTo>
                    <a:pt x="59" y="325"/>
                    <a:pt x="0" y="663"/>
                    <a:pt x="170" y="917"/>
                  </a:cubicBezTo>
                  <a:cubicBezTo>
                    <a:pt x="340" y="1171"/>
                    <a:pt x="675" y="1246"/>
                    <a:pt x="918" y="1084"/>
                  </a:cubicBezTo>
                  <a:cubicBezTo>
                    <a:pt x="1161" y="921"/>
                    <a:pt x="1220" y="584"/>
                    <a:pt x="1050" y="329"/>
                  </a:cubicBezTo>
                  <a:cubicBezTo>
                    <a:pt x="880" y="75"/>
                    <a:pt x="545" y="0"/>
                    <a:pt x="302" y="162"/>
                  </a:cubicBezTo>
                  <a:close/>
                  <a:moveTo>
                    <a:pt x="349" y="232"/>
                  </a:moveTo>
                  <a:cubicBezTo>
                    <a:pt x="106" y="394"/>
                    <a:pt x="47" y="732"/>
                    <a:pt x="217" y="987"/>
                  </a:cubicBezTo>
                  <a:cubicBezTo>
                    <a:pt x="387" y="1241"/>
                    <a:pt x="722" y="1316"/>
                    <a:pt x="964" y="1153"/>
                  </a:cubicBezTo>
                  <a:cubicBezTo>
                    <a:pt x="1207" y="991"/>
                    <a:pt x="1266" y="653"/>
                    <a:pt x="1096" y="399"/>
                  </a:cubicBezTo>
                  <a:cubicBezTo>
                    <a:pt x="926" y="145"/>
                    <a:pt x="592" y="70"/>
                    <a:pt x="349" y="23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2153" y="-464"/>
              <a:ext cx="5645" cy="5886"/>
            </a:xfrm>
            <a:custGeom>
              <a:avLst/>
              <a:gdLst>
                <a:gd name="T0" fmla="*/ 358 w 1278"/>
                <a:gd name="T1" fmla="*/ 141 h 1333"/>
                <a:gd name="T2" fmla="*/ 146 w 1278"/>
                <a:gd name="T3" fmla="*/ 891 h 1333"/>
                <a:gd name="T4" fmla="*/ 887 w 1278"/>
                <a:gd name="T5" fmla="*/ 1131 h 1333"/>
                <a:gd name="T6" fmla="*/ 1099 w 1278"/>
                <a:gd name="T7" fmla="*/ 381 h 1333"/>
                <a:gd name="T8" fmla="*/ 358 w 1278"/>
                <a:gd name="T9" fmla="*/ 141 h 1333"/>
                <a:gd name="T10" fmla="*/ 391 w 1278"/>
                <a:gd name="T11" fmla="*/ 203 h 1333"/>
                <a:gd name="T12" fmla="*/ 179 w 1278"/>
                <a:gd name="T13" fmla="*/ 952 h 1333"/>
                <a:gd name="T14" fmla="*/ 920 w 1278"/>
                <a:gd name="T15" fmla="*/ 1193 h 1333"/>
                <a:gd name="T16" fmla="*/ 1132 w 1278"/>
                <a:gd name="T17" fmla="*/ 443 h 1333"/>
                <a:gd name="T18" fmla="*/ 391 w 1278"/>
                <a:gd name="T19" fmla="*/ 203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8" h="1333">
                  <a:moveTo>
                    <a:pt x="358" y="141"/>
                  </a:moveTo>
                  <a:cubicBezTo>
                    <a:pt x="95" y="282"/>
                    <a:pt x="0" y="617"/>
                    <a:pt x="146" y="891"/>
                  </a:cubicBezTo>
                  <a:cubicBezTo>
                    <a:pt x="292" y="1164"/>
                    <a:pt x="624" y="1272"/>
                    <a:pt x="887" y="1131"/>
                  </a:cubicBezTo>
                  <a:cubicBezTo>
                    <a:pt x="1151" y="990"/>
                    <a:pt x="1245" y="655"/>
                    <a:pt x="1099" y="381"/>
                  </a:cubicBezTo>
                  <a:cubicBezTo>
                    <a:pt x="953" y="108"/>
                    <a:pt x="621" y="0"/>
                    <a:pt x="358" y="141"/>
                  </a:cubicBezTo>
                  <a:close/>
                  <a:moveTo>
                    <a:pt x="391" y="203"/>
                  </a:moveTo>
                  <a:cubicBezTo>
                    <a:pt x="128" y="343"/>
                    <a:pt x="33" y="679"/>
                    <a:pt x="179" y="952"/>
                  </a:cubicBezTo>
                  <a:cubicBezTo>
                    <a:pt x="325" y="1226"/>
                    <a:pt x="657" y="1333"/>
                    <a:pt x="920" y="1193"/>
                  </a:cubicBezTo>
                  <a:cubicBezTo>
                    <a:pt x="1183" y="1052"/>
                    <a:pt x="1278" y="716"/>
                    <a:pt x="1132" y="443"/>
                  </a:cubicBezTo>
                  <a:cubicBezTo>
                    <a:pt x="986" y="170"/>
                    <a:pt x="654" y="62"/>
                    <a:pt x="391" y="20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64"/>
            <p:cNvSpPr>
              <a:spLocks noEditPoints="1"/>
            </p:cNvSpPr>
            <p:nvPr/>
          </p:nvSpPr>
          <p:spPr bwMode="auto">
            <a:xfrm>
              <a:off x="2149" y="-469"/>
              <a:ext cx="5658" cy="5900"/>
            </a:xfrm>
            <a:custGeom>
              <a:avLst/>
              <a:gdLst>
                <a:gd name="T0" fmla="*/ 412 w 1281"/>
                <a:gd name="T1" fmla="*/ 117 h 1336"/>
                <a:gd name="T2" fmla="*/ 120 w 1281"/>
                <a:gd name="T3" fmla="*/ 853 h 1336"/>
                <a:gd name="T4" fmla="*/ 847 w 1281"/>
                <a:gd name="T5" fmla="*/ 1167 h 1336"/>
                <a:gd name="T6" fmla="*/ 1139 w 1281"/>
                <a:gd name="T7" fmla="*/ 431 h 1336"/>
                <a:gd name="T8" fmla="*/ 412 w 1281"/>
                <a:gd name="T9" fmla="*/ 117 h 1336"/>
                <a:gd name="T10" fmla="*/ 433 w 1281"/>
                <a:gd name="T11" fmla="*/ 169 h 1336"/>
                <a:gd name="T12" fmla="*/ 141 w 1281"/>
                <a:gd name="T13" fmla="*/ 905 h 1336"/>
                <a:gd name="T14" fmla="*/ 869 w 1281"/>
                <a:gd name="T15" fmla="*/ 1219 h 1336"/>
                <a:gd name="T16" fmla="*/ 1161 w 1281"/>
                <a:gd name="T17" fmla="*/ 483 h 1336"/>
                <a:gd name="T18" fmla="*/ 433 w 1281"/>
                <a:gd name="T19" fmla="*/ 169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1" h="1336">
                  <a:moveTo>
                    <a:pt x="412" y="117"/>
                  </a:moveTo>
                  <a:cubicBezTo>
                    <a:pt x="131" y="233"/>
                    <a:pt x="0" y="563"/>
                    <a:pt x="120" y="853"/>
                  </a:cubicBezTo>
                  <a:cubicBezTo>
                    <a:pt x="240" y="1143"/>
                    <a:pt x="566" y="1284"/>
                    <a:pt x="847" y="1167"/>
                  </a:cubicBezTo>
                  <a:cubicBezTo>
                    <a:pt x="1129" y="1051"/>
                    <a:pt x="1259" y="721"/>
                    <a:pt x="1139" y="431"/>
                  </a:cubicBezTo>
                  <a:cubicBezTo>
                    <a:pt x="1019" y="141"/>
                    <a:pt x="694" y="0"/>
                    <a:pt x="412" y="117"/>
                  </a:cubicBezTo>
                  <a:close/>
                  <a:moveTo>
                    <a:pt x="433" y="169"/>
                  </a:moveTo>
                  <a:cubicBezTo>
                    <a:pt x="152" y="285"/>
                    <a:pt x="21" y="615"/>
                    <a:pt x="141" y="905"/>
                  </a:cubicBezTo>
                  <a:cubicBezTo>
                    <a:pt x="261" y="1195"/>
                    <a:pt x="587" y="1336"/>
                    <a:pt x="869" y="1219"/>
                  </a:cubicBezTo>
                  <a:cubicBezTo>
                    <a:pt x="1150" y="1102"/>
                    <a:pt x="1281" y="773"/>
                    <a:pt x="1161" y="483"/>
                  </a:cubicBezTo>
                  <a:cubicBezTo>
                    <a:pt x="1041" y="193"/>
                    <a:pt x="715" y="52"/>
                    <a:pt x="433" y="16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65"/>
            <p:cNvSpPr>
              <a:spLocks noEditPoints="1"/>
            </p:cNvSpPr>
            <p:nvPr/>
          </p:nvSpPr>
          <p:spPr bwMode="auto">
            <a:xfrm>
              <a:off x="2162" y="-438"/>
              <a:ext cx="5632" cy="5838"/>
            </a:xfrm>
            <a:custGeom>
              <a:avLst/>
              <a:gdLst>
                <a:gd name="T0" fmla="*/ 464 w 1275"/>
                <a:gd name="T1" fmla="*/ 90 h 1322"/>
                <a:gd name="T2" fmla="*/ 92 w 1275"/>
                <a:gd name="T3" fmla="*/ 804 h 1322"/>
                <a:gd name="T4" fmla="*/ 798 w 1275"/>
                <a:gd name="T5" fmla="*/ 1192 h 1322"/>
                <a:gd name="T6" fmla="*/ 1170 w 1275"/>
                <a:gd name="T7" fmla="*/ 477 h 1322"/>
                <a:gd name="T8" fmla="*/ 464 w 1275"/>
                <a:gd name="T9" fmla="*/ 90 h 1322"/>
                <a:gd name="T10" fmla="*/ 476 w 1275"/>
                <a:gd name="T11" fmla="*/ 130 h 1322"/>
                <a:gd name="T12" fmla="*/ 104 w 1275"/>
                <a:gd name="T13" fmla="*/ 844 h 1322"/>
                <a:gd name="T14" fmla="*/ 811 w 1275"/>
                <a:gd name="T15" fmla="*/ 1232 h 1322"/>
                <a:gd name="T16" fmla="*/ 1182 w 1275"/>
                <a:gd name="T17" fmla="*/ 518 h 1322"/>
                <a:gd name="T18" fmla="*/ 476 w 1275"/>
                <a:gd name="T19" fmla="*/ 13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5" h="1322">
                  <a:moveTo>
                    <a:pt x="464" y="90"/>
                  </a:moveTo>
                  <a:cubicBezTo>
                    <a:pt x="166" y="180"/>
                    <a:pt x="0" y="500"/>
                    <a:pt x="92" y="804"/>
                  </a:cubicBezTo>
                  <a:cubicBezTo>
                    <a:pt x="185" y="1109"/>
                    <a:pt x="501" y="1282"/>
                    <a:pt x="798" y="1192"/>
                  </a:cubicBezTo>
                  <a:cubicBezTo>
                    <a:pt x="1096" y="1102"/>
                    <a:pt x="1262" y="782"/>
                    <a:pt x="1170" y="477"/>
                  </a:cubicBezTo>
                  <a:cubicBezTo>
                    <a:pt x="1078" y="173"/>
                    <a:pt x="762" y="0"/>
                    <a:pt x="464" y="90"/>
                  </a:cubicBezTo>
                  <a:close/>
                  <a:moveTo>
                    <a:pt x="476" y="130"/>
                  </a:moveTo>
                  <a:cubicBezTo>
                    <a:pt x="179" y="220"/>
                    <a:pt x="12" y="540"/>
                    <a:pt x="104" y="844"/>
                  </a:cubicBezTo>
                  <a:cubicBezTo>
                    <a:pt x="197" y="1149"/>
                    <a:pt x="513" y="1322"/>
                    <a:pt x="811" y="1232"/>
                  </a:cubicBezTo>
                  <a:cubicBezTo>
                    <a:pt x="1108" y="1142"/>
                    <a:pt x="1275" y="822"/>
                    <a:pt x="1182" y="518"/>
                  </a:cubicBezTo>
                  <a:cubicBezTo>
                    <a:pt x="1090" y="213"/>
                    <a:pt x="774" y="40"/>
                    <a:pt x="476" y="13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66"/>
            <p:cNvSpPr>
              <a:spLocks noEditPoints="1"/>
            </p:cNvSpPr>
            <p:nvPr/>
          </p:nvSpPr>
          <p:spPr bwMode="auto">
            <a:xfrm>
              <a:off x="2198" y="-376"/>
              <a:ext cx="5556" cy="5714"/>
            </a:xfrm>
            <a:custGeom>
              <a:avLst/>
              <a:gdLst>
                <a:gd name="T0" fmla="*/ 513 w 1258"/>
                <a:gd name="T1" fmla="*/ 61 h 1294"/>
                <a:gd name="T2" fmla="*/ 63 w 1258"/>
                <a:gd name="T3" fmla="*/ 745 h 1294"/>
                <a:gd name="T4" fmla="*/ 740 w 1258"/>
                <a:gd name="T5" fmla="*/ 1205 h 1294"/>
                <a:gd name="T6" fmla="*/ 1190 w 1258"/>
                <a:gd name="T7" fmla="*/ 521 h 1294"/>
                <a:gd name="T8" fmla="*/ 513 w 1258"/>
                <a:gd name="T9" fmla="*/ 61 h 1294"/>
                <a:gd name="T10" fmla="*/ 518 w 1258"/>
                <a:gd name="T11" fmla="*/ 89 h 1294"/>
                <a:gd name="T12" fmla="*/ 68 w 1258"/>
                <a:gd name="T13" fmla="*/ 773 h 1294"/>
                <a:gd name="T14" fmla="*/ 746 w 1258"/>
                <a:gd name="T15" fmla="*/ 1232 h 1294"/>
                <a:gd name="T16" fmla="*/ 1196 w 1258"/>
                <a:gd name="T17" fmla="*/ 549 h 1294"/>
                <a:gd name="T18" fmla="*/ 518 w 1258"/>
                <a:gd name="T19" fmla="*/ 89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8" h="1294">
                  <a:moveTo>
                    <a:pt x="513" y="61"/>
                  </a:moveTo>
                  <a:cubicBezTo>
                    <a:pt x="202" y="123"/>
                    <a:pt x="0" y="430"/>
                    <a:pt x="63" y="745"/>
                  </a:cubicBezTo>
                  <a:cubicBezTo>
                    <a:pt x="126" y="1061"/>
                    <a:pt x="429" y="1267"/>
                    <a:pt x="740" y="1205"/>
                  </a:cubicBezTo>
                  <a:cubicBezTo>
                    <a:pt x="1052" y="1143"/>
                    <a:pt x="1253" y="837"/>
                    <a:pt x="1190" y="521"/>
                  </a:cubicBezTo>
                  <a:cubicBezTo>
                    <a:pt x="1127" y="205"/>
                    <a:pt x="824" y="0"/>
                    <a:pt x="513" y="61"/>
                  </a:cubicBezTo>
                  <a:close/>
                  <a:moveTo>
                    <a:pt x="518" y="89"/>
                  </a:moveTo>
                  <a:cubicBezTo>
                    <a:pt x="207" y="151"/>
                    <a:pt x="6" y="457"/>
                    <a:pt x="68" y="773"/>
                  </a:cubicBezTo>
                  <a:cubicBezTo>
                    <a:pt x="131" y="1088"/>
                    <a:pt x="435" y="1294"/>
                    <a:pt x="746" y="1232"/>
                  </a:cubicBezTo>
                  <a:cubicBezTo>
                    <a:pt x="1057" y="1171"/>
                    <a:pt x="1258" y="864"/>
                    <a:pt x="1196" y="549"/>
                  </a:cubicBezTo>
                  <a:cubicBezTo>
                    <a:pt x="1133" y="233"/>
                    <a:pt x="829" y="27"/>
                    <a:pt x="518" y="8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67"/>
            <p:cNvSpPr>
              <a:spLocks noEditPoints="1"/>
            </p:cNvSpPr>
            <p:nvPr/>
          </p:nvSpPr>
          <p:spPr bwMode="auto">
            <a:xfrm>
              <a:off x="2255" y="-283"/>
              <a:ext cx="5441" cy="5528"/>
            </a:xfrm>
            <a:custGeom>
              <a:avLst/>
              <a:gdLst>
                <a:gd name="T0" fmla="*/ 558 w 1232"/>
                <a:gd name="T1" fmla="*/ 32 h 1252"/>
                <a:gd name="T2" fmla="*/ 32 w 1232"/>
                <a:gd name="T3" fmla="*/ 676 h 1252"/>
                <a:gd name="T4" fmla="*/ 673 w 1232"/>
                <a:gd name="T5" fmla="*/ 1206 h 1252"/>
                <a:gd name="T6" fmla="*/ 1199 w 1232"/>
                <a:gd name="T7" fmla="*/ 562 h 1252"/>
                <a:gd name="T8" fmla="*/ 558 w 1232"/>
                <a:gd name="T9" fmla="*/ 32 h 1252"/>
                <a:gd name="T10" fmla="*/ 559 w 1232"/>
                <a:gd name="T11" fmla="*/ 45 h 1252"/>
                <a:gd name="T12" fmla="*/ 34 w 1232"/>
                <a:gd name="T13" fmla="*/ 690 h 1252"/>
                <a:gd name="T14" fmla="*/ 675 w 1232"/>
                <a:gd name="T15" fmla="*/ 1220 h 1252"/>
                <a:gd name="T16" fmla="*/ 1200 w 1232"/>
                <a:gd name="T17" fmla="*/ 575 h 1252"/>
                <a:gd name="T18" fmla="*/ 559 w 1232"/>
                <a:gd name="T19" fmla="*/ 45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2" h="1252">
                  <a:moveTo>
                    <a:pt x="558" y="32"/>
                  </a:moveTo>
                  <a:cubicBezTo>
                    <a:pt x="236" y="63"/>
                    <a:pt x="0" y="352"/>
                    <a:pt x="32" y="676"/>
                  </a:cubicBezTo>
                  <a:cubicBezTo>
                    <a:pt x="64" y="1001"/>
                    <a:pt x="351" y="1238"/>
                    <a:pt x="673" y="1206"/>
                  </a:cubicBezTo>
                  <a:cubicBezTo>
                    <a:pt x="996" y="1175"/>
                    <a:pt x="1231" y="886"/>
                    <a:pt x="1199" y="562"/>
                  </a:cubicBezTo>
                  <a:cubicBezTo>
                    <a:pt x="1167" y="237"/>
                    <a:pt x="880" y="0"/>
                    <a:pt x="558" y="32"/>
                  </a:cubicBezTo>
                  <a:close/>
                  <a:moveTo>
                    <a:pt x="559" y="45"/>
                  </a:moveTo>
                  <a:cubicBezTo>
                    <a:pt x="237" y="77"/>
                    <a:pt x="2" y="366"/>
                    <a:pt x="34" y="690"/>
                  </a:cubicBezTo>
                  <a:cubicBezTo>
                    <a:pt x="66" y="1015"/>
                    <a:pt x="353" y="1252"/>
                    <a:pt x="675" y="1220"/>
                  </a:cubicBezTo>
                  <a:cubicBezTo>
                    <a:pt x="997" y="1189"/>
                    <a:pt x="1232" y="900"/>
                    <a:pt x="1200" y="575"/>
                  </a:cubicBezTo>
                  <a:cubicBezTo>
                    <a:pt x="1168" y="251"/>
                    <a:pt x="881" y="14"/>
                    <a:pt x="559" y="4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61"/>
            <p:cNvSpPr>
              <a:spLocks noEditPoints="1"/>
            </p:cNvSpPr>
            <p:nvPr/>
          </p:nvSpPr>
          <p:spPr bwMode="auto">
            <a:xfrm>
              <a:off x="2229" y="-354"/>
              <a:ext cx="5498" cy="5670"/>
            </a:xfrm>
            <a:custGeom>
              <a:avLst/>
              <a:gdLst>
                <a:gd name="T0" fmla="*/ 244 w 1245"/>
                <a:gd name="T1" fmla="*/ 181 h 1284"/>
                <a:gd name="T2" fmla="*/ 191 w 1245"/>
                <a:gd name="T3" fmla="*/ 932 h 1284"/>
                <a:gd name="T4" fmla="*/ 938 w 1245"/>
                <a:gd name="T5" fmla="*/ 1027 h 1284"/>
                <a:gd name="T6" fmla="*/ 991 w 1245"/>
                <a:gd name="T7" fmla="*/ 276 h 1284"/>
                <a:gd name="T8" fmla="*/ 244 w 1245"/>
                <a:gd name="T9" fmla="*/ 181 h 1284"/>
                <a:gd name="T10" fmla="*/ 306 w 1245"/>
                <a:gd name="T11" fmla="*/ 257 h 1284"/>
                <a:gd name="T12" fmla="*/ 253 w 1245"/>
                <a:gd name="T13" fmla="*/ 1008 h 1284"/>
                <a:gd name="T14" fmla="*/ 1000 w 1245"/>
                <a:gd name="T15" fmla="*/ 1102 h 1284"/>
                <a:gd name="T16" fmla="*/ 1053 w 1245"/>
                <a:gd name="T17" fmla="*/ 351 h 1284"/>
                <a:gd name="T18" fmla="*/ 306 w 1245"/>
                <a:gd name="T19" fmla="*/ 257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5" h="1284">
                  <a:moveTo>
                    <a:pt x="244" y="181"/>
                  </a:moveTo>
                  <a:cubicBezTo>
                    <a:pt x="23" y="363"/>
                    <a:pt x="0" y="699"/>
                    <a:pt x="191" y="932"/>
                  </a:cubicBezTo>
                  <a:cubicBezTo>
                    <a:pt x="383" y="1166"/>
                    <a:pt x="717" y="1208"/>
                    <a:pt x="938" y="1027"/>
                  </a:cubicBezTo>
                  <a:cubicBezTo>
                    <a:pt x="1159" y="846"/>
                    <a:pt x="1183" y="509"/>
                    <a:pt x="991" y="276"/>
                  </a:cubicBezTo>
                  <a:cubicBezTo>
                    <a:pt x="800" y="42"/>
                    <a:pt x="465" y="0"/>
                    <a:pt x="244" y="181"/>
                  </a:cubicBezTo>
                  <a:close/>
                  <a:moveTo>
                    <a:pt x="306" y="257"/>
                  </a:moveTo>
                  <a:cubicBezTo>
                    <a:pt x="86" y="438"/>
                    <a:pt x="62" y="775"/>
                    <a:pt x="253" y="1008"/>
                  </a:cubicBezTo>
                  <a:cubicBezTo>
                    <a:pt x="445" y="1241"/>
                    <a:pt x="779" y="1284"/>
                    <a:pt x="1000" y="1102"/>
                  </a:cubicBezTo>
                  <a:cubicBezTo>
                    <a:pt x="1221" y="921"/>
                    <a:pt x="1245" y="585"/>
                    <a:pt x="1053" y="351"/>
                  </a:cubicBezTo>
                  <a:cubicBezTo>
                    <a:pt x="862" y="118"/>
                    <a:pt x="527" y="76"/>
                    <a:pt x="306" y="25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77000"/>
                    </a:schemeClr>
                  </a:gs>
                  <a:gs pos="100000">
                    <a:schemeClr val="tx2">
                      <a:lumMod val="20000"/>
                      <a:lumOff val="80000"/>
                      <a:alpha val="76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Group 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>
            <a:grpSpLocks noChangeAspect="1"/>
          </p:cNvGrpSpPr>
          <p:nvPr/>
        </p:nvGrpSpPr>
        <p:grpSpPr bwMode="auto">
          <a:xfrm>
            <a:off x="-3793068" y="-916057"/>
            <a:ext cx="8627535" cy="8899030"/>
            <a:chOff x="2118" y="-469"/>
            <a:chExt cx="5720" cy="5900"/>
          </a:xfrm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4212" y="-107"/>
              <a:ext cx="1528" cy="5176"/>
            </a:xfrm>
            <a:custGeom>
              <a:avLst/>
              <a:gdLst>
                <a:gd name="T0" fmla="*/ 230 w 346"/>
                <a:gd name="T1" fmla="*/ 7 h 1172"/>
                <a:gd name="T2" fmla="*/ 339 w 346"/>
                <a:gd name="T3" fmla="*/ 160 h 1172"/>
                <a:gd name="T4" fmla="*/ 203 w 346"/>
                <a:gd name="T5" fmla="*/ 288 h 1172"/>
                <a:gd name="T6" fmla="*/ 94 w 346"/>
                <a:gd name="T7" fmla="*/ 136 h 1172"/>
                <a:gd name="T8" fmla="*/ 230 w 346"/>
                <a:gd name="T9" fmla="*/ 7 h 1172"/>
                <a:gd name="T10" fmla="*/ 144 w 346"/>
                <a:gd name="T11" fmla="*/ 883 h 1172"/>
                <a:gd name="T12" fmla="*/ 252 w 346"/>
                <a:gd name="T13" fmla="*/ 1036 h 1172"/>
                <a:gd name="T14" fmla="*/ 116 w 346"/>
                <a:gd name="T15" fmla="*/ 1165 h 1172"/>
                <a:gd name="T16" fmla="*/ 8 w 346"/>
                <a:gd name="T17" fmla="*/ 1012 h 1172"/>
                <a:gd name="T18" fmla="*/ 144 w 346"/>
                <a:gd name="T19" fmla="*/ 883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172">
                  <a:moveTo>
                    <a:pt x="230" y="7"/>
                  </a:moveTo>
                  <a:cubicBezTo>
                    <a:pt x="298" y="14"/>
                    <a:pt x="346" y="82"/>
                    <a:pt x="339" y="160"/>
                  </a:cubicBezTo>
                  <a:cubicBezTo>
                    <a:pt x="331" y="237"/>
                    <a:pt x="270" y="295"/>
                    <a:pt x="203" y="288"/>
                  </a:cubicBezTo>
                  <a:cubicBezTo>
                    <a:pt x="135" y="282"/>
                    <a:pt x="87" y="213"/>
                    <a:pt x="94" y="136"/>
                  </a:cubicBezTo>
                  <a:cubicBezTo>
                    <a:pt x="102" y="58"/>
                    <a:pt x="163" y="0"/>
                    <a:pt x="230" y="7"/>
                  </a:cubicBezTo>
                  <a:close/>
                  <a:moveTo>
                    <a:pt x="144" y="883"/>
                  </a:moveTo>
                  <a:cubicBezTo>
                    <a:pt x="211" y="890"/>
                    <a:pt x="260" y="958"/>
                    <a:pt x="252" y="1036"/>
                  </a:cubicBezTo>
                  <a:cubicBezTo>
                    <a:pt x="245" y="1114"/>
                    <a:pt x="184" y="1172"/>
                    <a:pt x="116" y="1165"/>
                  </a:cubicBezTo>
                  <a:cubicBezTo>
                    <a:pt x="49" y="1158"/>
                    <a:pt x="0" y="1090"/>
                    <a:pt x="8" y="1012"/>
                  </a:cubicBezTo>
                  <a:cubicBezTo>
                    <a:pt x="16" y="934"/>
                    <a:pt x="77" y="877"/>
                    <a:pt x="144" y="88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4053" y="-93"/>
              <a:ext cx="1850" cy="5149"/>
            </a:xfrm>
            <a:custGeom>
              <a:avLst/>
              <a:gdLst>
                <a:gd name="T0" fmla="*/ 323 w 419"/>
                <a:gd name="T1" fmla="*/ 12 h 1166"/>
                <a:gd name="T2" fmla="*/ 403 w 419"/>
                <a:gd name="T3" fmla="*/ 180 h 1166"/>
                <a:gd name="T4" fmla="*/ 265 w 419"/>
                <a:gd name="T5" fmla="*/ 304 h 1166"/>
                <a:gd name="T6" fmla="*/ 185 w 419"/>
                <a:gd name="T7" fmla="*/ 136 h 1166"/>
                <a:gd name="T8" fmla="*/ 323 w 419"/>
                <a:gd name="T9" fmla="*/ 12 h 1166"/>
                <a:gd name="T10" fmla="*/ 154 w 419"/>
                <a:gd name="T11" fmla="*/ 862 h 1166"/>
                <a:gd name="T12" fmla="*/ 234 w 419"/>
                <a:gd name="T13" fmla="*/ 1030 h 1166"/>
                <a:gd name="T14" fmla="*/ 96 w 419"/>
                <a:gd name="T15" fmla="*/ 1154 h 1166"/>
                <a:gd name="T16" fmla="*/ 16 w 419"/>
                <a:gd name="T17" fmla="*/ 986 h 1166"/>
                <a:gd name="T18" fmla="*/ 154 w 419"/>
                <a:gd name="T19" fmla="*/ 86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9" h="1166">
                  <a:moveTo>
                    <a:pt x="323" y="12"/>
                  </a:moveTo>
                  <a:cubicBezTo>
                    <a:pt x="383" y="24"/>
                    <a:pt x="419" y="99"/>
                    <a:pt x="403" y="180"/>
                  </a:cubicBezTo>
                  <a:cubicBezTo>
                    <a:pt x="387" y="260"/>
                    <a:pt x="325" y="316"/>
                    <a:pt x="265" y="304"/>
                  </a:cubicBezTo>
                  <a:cubicBezTo>
                    <a:pt x="205" y="292"/>
                    <a:pt x="169" y="217"/>
                    <a:pt x="185" y="136"/>
                  </a:cubicBezTo>
                  <a:cubicBezTo>
                    <a:pt x="201" y="56"/>
                    <a:pt x="263" y="0"/>
                    <a:pt x="323" y="12"/>
                  </a:cubicBezTo>
                  <a:close/>
                  <a:moveTo>
                    <a:pt x="154" y="862"/>
                  </a:moveTo>
                  <a:cubicBezTo>
                    <a:pt x="214" y="874"/>
                    <a:pt x="250" y="949"/>
                    <a:pt x="234" y="1030"/>
                  </a:cubicBezTo>
                  <a:cubicBezTo>
                    <a:pt x="218" y="1110"/>
                    <a:pt x="156" y="1166"/>
                    <a:pt x="96" y="1154"/>
                  </a:cubicBezTo>
                  <a:cubicBezTo>
                    <a:pt x="35" y="1142"/>
                    <a:pt x="0" y="1067"/>
                    <a:pt x="16" y="986"/>
                  </a:cubicBezTo>
                  <a:cubicBezTo>
                    <a:pt x="32" y="906"/>
                    <a:pt x="93" y="850"/>
                    <a:pt x="154" y="86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7"/>
            <p:cNvSpPr>
              <a:spLocks noEditPoints="1"/>
            </p:cNvSpPr>
            <p:nvPr/>
          </p:nvSpPr>
          <p:spPr bwMode="auto">
            <a:xfrm>
              <a:off x="3898" y="-49"/>
              <a:ext cx="2160" cy="5060"/>
            </a:xfrm>
            <a:custGeom>
              <a:avLst/>
              <a:gdLst>
                <a:gd name="T0" fmla="*/ 413 w 489"/>
                <a:gd name="T1" fmla="*/ 16 h 1146"/>
                <a:gd name="T2" fmla="*/ 464 w 489"/>
                <a:gd name="T3" fmla="*/ 194 h 1146"/>
                <a:gd name="T4" fmla="*/ 323 w 489"/>
                <a:gd name="T5" fmla="*/ 314 h 1146"/>
                <a:gd name="T6" fmla="*/ 272 w 489"/>
                <a:gd name="T7" fmla="*/ 136 h 1146"/>
                <a:gd name="T8" fmla="*/ 413 w 489"/>
                <a:gd name="T9" fmla="*/ 16 h 1146"/>
                <a:gd name="T10" fmla="*/ 166 w 489"/>
                <a:gd name="T11" fmla="*/ 832 h 1146"/>
                <a:gd name="T12" fmla="*/ 216 w 489"/>
                <a:gd name="T13" fmla="*/ 1010 h 1146"/>
                <a:gd name="T14" fmla="*/ 75 w 489"/>
                <a:gd name="T15" fmla="*/ 1130 h 1146"/>
                <a:gd name="T16" fmla="*/ 25 w 489"/>
                <a:gd name="T17" fmla="*/ 952 h 1146"/>
                <a:gd name="T18" fmla="*/ 166 w 489"/>
                <a:gd name="T19" fmla="*/ 832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9" h="1146">
                  <a:moveTo>
                    <a:pt x="413" y="16"/>
                  </a:moveTo>
                  <a:cubicBezTo>
                    <a:pt x="466" y="32"/>
                    <a:pt x="489" y="112"/>
                    <a:pt x="464" y="194"/>
                  </a:cubicBezTo>
                  <a:cubicBezTo>
                    <a:pt x="439" y="276"/>
                    <a:pt x="376" y="330"/>
                    <a:pt x="323" y="314"/>
                  </a:cubicBezTo>
                  <a:cubicBezTo>
                    <a:pt x="270" y="298"/>
                    <a:pt x="247" y="218"/>
                    <a:pt x="272" y="136"/>
                  </a:cubicBezTo>
                  <a:cubicBezTo>
                    <a:pt x="297" y="54"/>
                    <a:pt x="361" y="0"/>
                    <a:pt x="413" y="16"/>
                  </a:cubicBezTo>
                  <a:close/>
                  <a:moveTo>
                    <a:pt x="166" y="832"/>
                  </a:moveTo>
                  <a:cubicBezTo>
                    <a:pt x="219" y="848"/>
                    <a:pt x="241" y="928"/>
                    <a:pt x="216" y="1010"/>
                  </a:cubicBezTo>
                  <a:cubicBezTo>
                    <a:pt x="191" y="1092"/>
                    <a:pt x="128" y="1146"/>
                    <a:pt x="75" y="1130"/>
                  </a:cubicBezTo>
                  <a:cubicBezTo>
                    <a:pt x="22" y="1114"/>
                    <a:pt x="0" y="1034"/>
                    <a:pt x="25" y="952"/>
                  </a:cubicBezTo>
                  <a:cubicBezTo>
                    <a:pt x="50" y="870"/>
                    <a:pt x="113" y="816"/>
                    <a:pt x="166" y="83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3757" y="21"/>
              <a:ext cx="2442" cy="4920"/>
            </a:xfrm>
            <a:custGeom>
              <a:avLst/>
              <a:gdLst>
                <a:gd name="T0" fmla="*/ 499 w 553"/>
                <a:gd name="T1" fmla="*/ 19 h 1114"/>
                <a:gd name="T2" fmla="*/ 519 w 553"/>
                <a:gd name="T3" fmla="*/ 203 h 1114"/>
                <a:gd name="T4" fmla="*/ 374 w 553"/>
                <a:gd name="T5" fmla="*/ 320 h 1114"/>
                <a:gd name="T6" fmla="*/ 355 w 553"/>
                <a:gd name="T7" fmla="*/ 136 h 1114"/>
                <a:gd name="T8" fmla="*/ 499 w 553"/>
                <a:gd name="T9" fmla="*/ 19 h 1114"/>
                <a:gd name="T10" fmla="*/ 178 w 553"/>
                <a:gd name="T11" fmla="*/ 794 h 1114"/>
                <a:gd name="T12" fmla="*/ 198 w 553"/>
                <a:gd name="T13" fmla="*/ 978 h 1114"/>
                <a:gd name="T14" fmla="*/ 53 w 553"/>
                <a:gd name="T15" fmla="*/ 1095 h 1114"/>
                <a:gd name="T16" fmla="*/ 34 w 553"/>
                <a:gd name="T17" fmla="*/ 911 h 1114"/>
                <a:gd name="T18" fmla="*/ 178 w 553"/>
                <a:gd name="T19" fmla="*/ 79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1114">
                  <a:moveTo>
                    <a:pt x="499" y="19"/>
                  </a:moveTo>
                  <a:cubicBezTo>
                    <a:pt x="544" y="37"/>
                    <a:pt x="553" y="120"/>
                    <a:pt x="519" y="203"/>
                  </a:cubicBezTo>
                  <a:cubicBezTo>
                    <a:pt x="484" y="287"/>
                    <a:pt x="419" y="339"/>
                    <a:pt x="374" y="320"/>
                  </a:cubicBezTo>
                  <a:cubicBezTo>
                    <a:pt x="329" y="302"/>
                    <a:pt x="321" y="219"/>
                    <a:pt x="355" y="136"/>
                  </a:cubicBezTo>
                  <a:cubicBezTo>
                    <a:pt x="390" y="52"/>
                    <a:pt x="454" y="0"/>
                    <a:pt x="499" y="19"/>
                  </a:cubicBezTo>
                  <a:close/>
                  <a:moveTo>
                    <a:pt x="178" y="794"/>
                  </a:moveTo>
                  <a:cubicBezTo>
                    <a:pt x="223" y="812"/>
                    <a:pt x="232" y="895"/>
                    <a:pt x="198" y="978"/>
                  </a:cubicBezTo>
                  <a:cubicBezTo>
                    <a:pt x="163" y="1061"/>
                    <a:pt x="99" y="1114"/>
                    <a:pt x="53" y="1095"/>
                  </a:cubicBezTo>
                  <a:cubicBezTo>
                    <a:pt x="8" y="1076"/>
                    <a:pt x="0" y="994"/>
                    <a:pt x="34" y="911"/>
                  </a:cubicBezTo>
                  <a:cubicBezTo>
                    <a:pt x="69" y="827"/>
                    <a:pt x="133" y="775"/>
                    <a:pt x="178" y="79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"/>
            <p:cNvSpPr>
              <a:spLocks noEditPoints="1"/>
            </p:cNvSpPr>
            <p:nvPr/>
          </p:nvSpPr>
          <p:spPr bwMode="auto">
            <a:xfrm>
              <a:off x="3598" y="123"/>
              <a:ext cx="2760" cy="4716"/>
            </a:xfrm>
            <a:custGeom>
              <a:avLst/>
              <a:gdLst>
                <a:gd name="T0" fmla="*/ 587 w 625"/>
                <a:gd name="T1" fmla="*/ 20 h 1068"/>
                <a:gd name="T2" fmla="*/ 575 w 625"/>
                <a:gd name="T3" fmla="*/ 207 h 1068"/>
                <a:gd name="T4" fmla="*/ 426 w 625"/>
                <a:gd name="T5" fmla="*/ 321 h 1068"/>
                <a:gd name="T6" fmla="*/ 439 w 625"/>
                <a:gd name="T7" fmla="*/ 134 h 1068"/>
                <a:gd name="T8" fmla="*/ 587 w 625"/>
                <a:gd name="T9" fmla="*/ 20 h 1068"/>
                <a:gd name="T10" fmla="*/ 198 w 625"/>
                <a:gd name="T11" fmla="*/ 747 h 1068"/>
                <a:gd name="T12" fmla="*/ 186 w 625"/>
                <a:gd name="T13" fmla="*/ 934 h 1068"/>
                <a:gd name="T14" fmla="*/ 38 w 625"/>
                <a:gd name="T15" fmla="*/ 1048 h 1068"/>
                <a:gd name="T16" fmla="*/ 50 w 625"/>
                <a:gd name="T17" fmla="*/ 861 h 1068"/>
                <a:gd name="T18" fmla="*/ 198 w 625"/>
                <a:gd name="T19" fmla="*/ 747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5" h="1068">
                  <a:moveTo>
                    <a:pt x="587" y="20"/>
                  </a:moveTo>
                  <a:cubicBezTo>
                    <a:pt x="625" y="40"/>
                    <a:pt x="619" y="124"/>
                    <a:pt x="575" y="207"/>
                  </a:cubicBezTo>
                  <a:cubicBezTo>
                    <a:pt x="530" y="290"/>
                    <a:pt x="464" y="341"/>
                    <a:pt x="426" y="321"/>
                  </a:cubicBezTo>
                  <a:cubicBezTo>
                    <a:pt x="389" y="300"/>
                    <a:pt x="394" y="217"/>
                    <a:pt x="439" y="134"/>
                  </a:cubicBezTo>
                  <a:cubicBezTo>
                    <a:pt x="483" y="51"/>
                    <a:pt x="549" y="0"/>
                    <a:pt x="587" y="20"/>
                  </a:cubicBezTo>
                  <a:close/>
                  <a:moveTo>
                    <a:pt x="198" y="747"/>
                  </a:moveTo>
                  <a:cubicBezTo>
                    <a:pt x="236" y="767"/>
                    <a:pt x="230" y="851"/>
                    <a:pt x="186" y="934"/>
                  </a:cubicBezTo>
                  <a:cubicBezTo>
                    <a:pt x="141" y="1017"/>
                    <a:pt x="75" y="1068"/>
                    <a:pt x="38" y="1048"/>
                  </a:cubicBezTo>
                  <a:cubicBezTo>
                    <a:pt x="0" y="1028"/>
                    <a:pt x="6" y="944"/>
                    <a:pt x="50" y="861"/>
                  </a:cubicBezTo>
                  <a:cubicBezTo>
                    <a:pt x="94" y="778"/>
                    <a:pt x="161" y="727"/>
                    <a:pt x="198" y="74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"/>
            <p:cNvSpPr>
              <a:spLocks noEditPoints="1"/>
            </p:cNvSpPr>
            <p:nvPr/>
          </p:nvSpPr>
          <p:spPr bwMode="auto">
            <a:xfrm>
              <a:off x="3412" y="251"/>
              <a:ext cx="3127" cy="4460"/>
            </a:xfrm>
            <a:custGeom>
              <a:avLst/>
              <a:gdLst>
                <a:gd name="T0" fmla="*/ 678 w 708"/>
                <a:gd name="T1" fmla="*/ 20 h 1010"/>
                <a:gd name="T2" fmla="*/ 634 w 708"/>
                <a:gd name="T3" fmla="*/ 204 h 1010"/>
                <a:gd name="T4" fmla="*/ 481 w 708"/>
                <a:gd name="T5" fmla="*/ 316 h 1010"/>
                <a:gd name="T6" fmla="*/ 525 w 708"/>
                <a:gd name="T7" fmla="*/ 131 h 1010"/>
                <a:gd name="T8" fmla="*/ 678 w 708"/>
                <a:gd name="T9" fmla="*/ 20 h 1010"/>
                <a:gd name="T10" fmla="*/ 228 w 708"/>
                <a:gd name="T11" fmla="*/ 694 h 1010"/>
                <a:gd name="T12" fmla="*/ 184 w 708"/>
                <a:gd name="T13" fmla="*/ 878 h 1010"/>
                <a:gd name="T14" fmla="*/ 30 w 708"/>
                <a:gd name="T15" fmla="*/ 990 h 1010"/>
                <a:gd name="T16" fmla="*/ 75 w 708"/>
                <a:gd name="T17" fmla="*/ 806 h 1010"/>
                <a:gd name="T18" fmla="*/ 228 w 708"/>
                <a:gd name="T19" fmla="*/ 69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8" h="1010">
                  <a:moveTo>
                    <a:pt x="678" y="20"/>
                  </a:moveTo>
                  <a:cubicBezTo>
                    <a:pt x="708" y="40"/>
                    <a:pt x="689" y="123"/>
                    <a:pt x="634" y="204"/>
                  </a:cubicBezTo>
                  <a:cubicBezTo>
                    <a:pt x="580" y="286"/>
                    <a:pt x="511" y="336"/>
                    <a:pt x="481" y="316"/>
                  </a:cubicBezTo>
                  <a:cubicBezTo>
                    <a:pt x="451" y="295"/>
                    <a:pt x="470" y="213"/>
                    <a:pt x="525" y="131"/>
                  </a:cubicBezTo>
                  <a:cubicBezTo>
                    <a:pt x="579" y="50"/>
                    <a:pt x="648" y="0"/>
                    <a:pt x="678" y="20"/>
                  </a:cubicBezTo>
                  <a:close/>
                  <a:moveTo>
                    <a:pt x="228" y="694"/>
                  </a:moveTo>
                  <a:cubicBezTo>
                    <a:pt x="258" y="714"/>
                    <a:pt x="238" y="797"/>
                    <a:pt x="184" y="878"/>
                  </a:cubicBezTo>
                  <a:cubicBezTo>
                    <a:pt x="129" y="960"/>
                    <a:pt x="61" y="1010"/>
                    <a:pt x="30" y="990"/>
                  </a:cubicBezTo>
                  <a:cubicBezTo>
                    <a:pt x="0" y="970"/>
                    <a:pt x="20" y="887"/>
                    <a:pt x="75" y="806"/>
                  </a:cubicBezTo>
                  <a:cubicBezTo>
                    <a:pt x="129" y="724"/>
                    <a:pt x="198" y="674"/>
                    <a:pt x="228" y="69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1"/>
            <p:cNvSpPr>
              <a:spLocks noEditPoints="1"/>
            </p:cNvSpPr>
            <p:nvPr/>
          </p:nvSpPr>
          <p:spPr bwMode="auto">
            <a:xfrm>
              <a:off x="3240" y="406"/>
              <a:ext cx="3471" cy="4151"/>
            </a:xfrm>
            <a:custGeom>
              <a:avLst/>
              <a:gdLst>
                <a:gd name="T0" fmla="*/ 763 w 786"/>
                <a:gd name="T1" fmla="*/ 19 h 940"/>
                <a:gd name="T2" fmla="*/ 688 w 786"/>
                <a:gd name="T3" fmla="*/ 196 h 940"/>
                <a:gd name="T4" fmla="*/ 529 w 786"/>
                <a:gd name="T5" fmla="*/ 305 h 940"/>
                <a:gd name="T6" fmla="*/ 604 w 786"/>
                <a:gd name="T7" fmla="*/ 128 h 940"/>
                <a:gd name="T8" fmla="*/ 763 w 786"/>
                <a:gd name="T9" fmla="*/ 19 h 940"/>
                <a:gd name="T10" fmla="*/ 258 w 786"/>
                <a:gd name="T11" fmla="*/ 635 h 940"/>
                <a:gd name="T12" fmla="*/ 182 w 786"/>
                <a:gd name="T13" fmla="*/ 812 h 940"/>
                <a:gd name="T14" fmla="*/ 23 w 786"/>
                <a:gd name="T15" fmla="*/ 921 h 940"/>
                <a:gd name="T16" fmla="*/ 99 w 786"/>
                <a:gd name="T17" fmla="*/ 744 h 940"/>
                <a:gd name="T18" fmla="*/ 258 w 786"/>
                <a:gd name="T19" fmla="*/ 635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6" h="940">
                  <a:moveTo>
                    <a:pt x="763" y="19"/>
                  </a:moveTo>
                  <a:cubicBezTo>
                    <a:pt x="786" y="38"/>
                    <a:pt x="753" y="117"/>
                    <a:pt x="688" y="196"/>
                  </a:cubicBezTo>
                  <a:cubicBezTo>
                    <a:pt x="623" y="275"/>
                    <a:pt x="552" y="324"/>
                    <a:pt x="529" y="305"/>
                  </a:cubicBezTo>
                  <a:cubicBezTo>
                    <a:pt x="506" y="286"/>
                    <a:pt x="539" y="207"/>
                    <a:pt x="604" y="128"/>
                  </a:cubicBezTo>
                  <a:cubicBezTo>
                    <a:pt x="669" y="49"/>
                    <a:pt x="740" y="0"/>
                    <a:pt x="763" y="19"/>
                  </a:cubicBezTo>
                  <a:close/>
                  <a:moveTo>
                    <a:pt x="258" y="635"/>
                  </a:moveTo>
                  <a:cubicBezTo>
                    <a:pt x="281" y="654"/>
                    <a:pt x="247" y="733"/>
                    <a:pt x="182" y="812"/>
                  </a:cubicBezTo>
                  <a:cubicBezTo>
                    <a:pt x="118" y="891"/>
                    <a:pt x="46" y="940"/>
                    <a:pt x="23" y="921"/>
                  </a:cubicBezTo>
                  <a:cubicBezTo>
                    <a:pt x="0" y="902"/>
                    <a:pt x="34" y="822"/>
                    <a:pt x="99" y="744"/>
                  </a:cubicBezTo>
                  <a:cubicBezTo>
                    <a:pt x="163" y="665"/>
                    <a:pt x="235" y="616"/>
                    <a:pt x="258" y="63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2"/>
            <p:cNvSpPr>
              <a:spLocks noEditPoints="1"/>
            </p:cNvSpPr>
            <p:nvPr/>
          </p:nvSpPr>
          <p:spPr bwMode="auto">
            <a:xfrm>
              <a:off x="3081" y="587"/>
              <a:ext cx="3794" cy="3788"/>
            </a:xfrm>
            <a:custGeom>
              <a:avLst/>
              <a:gdLst>
                <a:gd name="T0" fmla="*/ 842 w 859"/>
                <a:gd name="T1" fmla="*/ 16 h 858"/>
                <a:gd name="T2" fmla="*/ 736 w 859"/>
                <a:gd name="T3" fmla="*/ 182 h 858"/>
                <a:gd name="T4" fmla="*/ 570 w 859"/>
                <a:gd name="T5" fmla="*/ 288 h 858"/>
                <a:gd name="T6" fmla="*/ 676 w 859"/>
                <a:gd name="T7" fmla="*/ 122 h 858"/>
                <a:gd name="T8" fmla="*/ 842 w 859"/>
                <a:gd name="T9" fmla="*/ 16 h 858"/>
                <a:gd name="T10" fmla="*/ 288 w 859"/>
                <a:gd name="T11" fmla="*/ 570 h 858"/>
                <a:gd name="T12" fmla="*/ 183 w 859"/>
                <a:gd name="T13" fmla="*/ 736 h 858"/>
                <a:gd name="T14" fmla="*/ 17 w 859"/>
                <a:gd name="T15" fmla="*/ 842 h 858"/>
                <a:gd name="T16" fmla="*/ 122 w 859"/>
                <a:gd name="T17" fmla="*/ 675 h 858"/>
                <a:gd name="T18" fmla="*/ 288 w 859"/>
                <a:gd name="T19" fmla="*/ 57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9" h="858">
                  <a:moveTo>
                    <a:pt x="842" y="16"/>
                  </a:moveTo>
                  <a:cubicBezTo>
                    <a:pt x="859" y="33"/>
                    <a:pt x="811" y="107"/>
                    <a:pt x="736" y="182"/>
                  </a:cubicBezTo>
                  <a:cubicBezTo>
                    <a:pt x="661" y="257"/>
                    <a:pt x="587" y="305"/>
                    <a:pt x="570" y="288"/>
                  </a:cubicBezTo>
                  <a:cubicBezTo>
                    <a:pt x="554" y="271"/>
                    <a:pt x="601" y="197"/>
                    <a:pt x="676" y="122"/>
                  </a:cubicBezTo>
                  <a:cubicBezTo>
                    <a:pt x="751" y="47"/>
                    <a:pt x="825" y="0"/>
                    <a:pt x="842" y="16"/>
                  </a:cubicBezTo>
                  <a:close/>
                  <a:moveTo>
                    <a:pt x="288" y="570"/>
                  </a:moveTo>
                  <a:cubicBezTo>
                    <a:pt x="305" y="587"/>
                    <a:pt x="258" y="661"/>
                    <a:pt x="183" y="736"/>
                  </a:cubicBezTo>
                  <a:cubicBezTo>
                    <a:pt x="108" y="811"/>
                    <a:pt x="33" y="858"/>
                    <a:pt x="17" y="842"/>
                  </a:cubicBezTo>
                  <a:cubicBezTo>
                    <a:pt x="0" y="825"/>
                    <a:pt x="47" y="750"/>
                    <a:pt x="122" y="675"/>
                  </a:cubicBezTo>
                  <a:cubicBezTo>
                    <a:pt x="197" y="600"/>
                    <a:pt x="272" y="553"/>
                    <a:pt x="288" y="57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 noEditPoints="1"/>
            </p:cNvSpPr>
            <p:nvPr/>
          </p:nvSpPr>
          <p:spPr bwMode="auto">
            <a:xfrm>
              <a:off x="2935" y="785"/>
              <a:ext cx="4086" cy="3392"/>
            </a:xfrm>
            <a:custGeom>
              <a:avLst/>
              <a:gdLst>
                <a:gd name="T0" fmla="*/ 914 w 925"/>
                <a:gd name="T1" fmla="*/ 14 h 768"/>
                <a:gd name="T2" fmla="*/ 779 w 925"/>
                <a:gd name="T3" fmla="*/ 164 h 768"/>
                <a:gd name="T4" fmla="*/ 605 w 925"/>
                <a:gd name="T5" fmla="*/ 267 h 768"/>
                <a:gd name="T6" fmla="*/ 740 w 925"/>
                <a:gd name="T7" fmla="*/ 116 h 768"/>
                <a:gd name="T8" fmla="*/ 914 w 925"/>
                <a:gd name="T9" fmla="*/ 14 h 768"/>
                <a:gd name="T10" fmla="*/ 319 w 925"/>
                <a:gd name="T11" fmla="*/ 501 h 768"/>
                <a:gd name="T12" fmla="*/ 185 w 925"/>
                <a:gd name="T13" fmla="*/ 652 h 768"/>
                <a:gd name="T14" fmla="*/ 11 w 925"/>
                <a:gd name="T15" fmla="*/ 754 h 768"/>
                <a:gd name="T16" fmla="*/ 145 w 925"/>
                <a:gd name="T17" fmla="*/ 604 h 768"/>
                <a:gd name="T18" fmla="*/ 319 w 925"/>
                <a:gd name="T19" fmla="*/ 501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5" h="768">
                  <a:moveTo>
                    <a:pt x="914" y="14"/>
                  </a:moveTo>
                  <a:cubicBezTo>
                    <a:pt x="925" y="27"/>
                    <a:pt x="864" y="94"/>
                    <a:pt x="779" y="164"/>
                  </a:cubicBezTo>
                  <a:cubicBezTo>
                    <a:pt x="694" y="234"/>
                    <a:pt x="616" y="280"/>
                    <a:pt x="605" y="267"/>
                  </a:cubicBezTo>
                  <a:cubicBezTo>
                    <a:pt x="594" y="253"/>
                    <a:pt x="654" y="186"/>
                    <a:pt x="740" y="116"/>
                  </a:cubicBezTo>
                  <a:cubicBezTo>
                    <a:pt x="825" y="46"/>
                    <a:pt x="903" y="0"/>
                    <a:pt x="914" y="14"/>
                  </a:cubicBezTo>
                  <a:close/>
                  <a:moveTo>
                    <a:pt x="319" y="501"/>
                  </a:moveTo>
                  <a:cubicBezTo>
                    <a:pt x="330" y="515"/>
                    <a:pt x="270" y="582"/>
                    <a:pt x="185" y="652"/>
                  </a:cubicBezTo>
                  <a:cubicBezTo>
                    <a:pt x="100" y="722"/>
                    <a:pt x="22" y="768"/>
                    <a:pt x="11" y="754"/>
                  </a:cubicBezTo>
                  <a:cubicBezTo>
                    <a:pt x="0" y="741"/>
                    <a:pt x="60" y="673"/>
                    <a:pt x="145" y="604"/>
                  </a:cubicBezTo>
                  <a:cubicBezTo>
                    <a:pt x="230" y="534"/>
                    <a:pt x="308" y="488"/>
                    <a:pt x="319" y="50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2807" y="1006"/>
              <a:ext cx="4342" cy="2950"/>
            </a:xfrm>
            <a:custGeom>
              <a:avLst/>
              <a:gdLst>
                <a:gd name="T0" fmla="*/ 977 w 983"/>
                <a:gd name="T1" fmla="*/ 9 h 668"/>
                <a:gd name="T2" fmla="*/ 816 w 983"/>
                <a:gd name="T3" fmla="*/ 141 h 668"/>
                <a:gd name="T4" fmla="*/ 633 w 983"/>
                <a:gd name="T5" fmla="*/ 239 h 668"/>
                <a:gd name="T6" fmla="*/ 794 w 983"/>
                <a:gd name="T7" fmla="*/ 108 h 668"/>
                <a:gd name="T8" fmla="*/ 977 w 983"/>
                <a:gd name="T9" fmla="*/ 9 h 668"/>
                <a:gd name="T10" fmla="*/ 349 w 983"/>
                <a:gd name="T11" fmla="*/ 429 h 668"/>
                <a:gd name="T12" fmla="*/ 189 w 983"/>
                <a:gd name="T13" fmla="*/ 560 h 668"/>
                <a:gd name="T14" fmla="*/ 6 w 983"/>
                <a:gd name="T15" fmla="*/ 658 h 668"/>
                <a:gd name="T16" fmla="*/ 166 w 983"/>
                <a:gd name="T17" fmla="*/ 527 h 668"/>
                <a:gd name="T18" fmla="*/ 349 w 983"/>
                <a:gd name="T19" fmla="*/ 429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3" h="668">
                  <a:moveTo>
                    <a:pt x="977" y="9"/>
                  </a:moveTo>
                  <a:cubicBezTo>
                    <a:pt x="983" y="19"/>
                    <a:pt x="911" y="77"/>
                    <a:pt x="816" y="141"/>
                  </a:cubicBezTo>
                  <a:cubicBezTo>
                    <a:pt x="721" y="204"/>
                    <a:pt x="639" y="248"/>
                    <a:pt x="633" y="239"/>
                  </a:cubicBezTo>
                  <a:cubicBezTo>
                    <a:pt x="627" y="230"/>
                    <a:pt x="699" y="171"/>
                    <a:pt x="794" y="108"/>
                  </a:cubicBezTo>
                  <a:cubicBezTo>
                    <a:pt x="889" y="44"/>
                    <a:pt x="971" y="0"/>
                    <a:pt x="977" y="9"/>
                  </a:cubicBezTo>
                  <a:close/>
                  <a:moveTo>
                    <a:pt x="349" y="429"/>
                  </a:moveTo>
                  <a:cubicBezTo>
                    <a:pt x="355" y="438"/>
                    <a:pt x="283" y="497"/>
                    <a:pt x="189" y="560"/>
                  </a:cubicBezTo>
                  <a:cubicBezTo>
                    <a:pt x="94" y="624"/>
                    <a:pt x="12" y="668"/>
                    <a:pt x="6" y="658"/>
                  </a:cubicBezTo>
                  <a:cubicBezTo>
                    <a:pt x="0" y="649"/>
                    <a:pt x="72" y="590"/>
                    <a:pt x="166" y="527"/>
                  </a:cubicBezTo>
                  <a:cubicBezTo>
                    <a:pt x="261" y="464"/>
                    <a:pt x="343" y="420"/>
                    <a:pt x="349" y="42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2692" y="1245"/>
              <a:ext cx="4572" cy="2468"/>
            </a:xfrm>
            <a:custGeom>
              <a:avLst/>
              <a:gdLst>
                <a:gd name="T0" fmla="*/ 1033 w 1035"/>
                <a:gd name="T1" fmla="*/ 5 h 559"/>
                <a:gd name="T2" fmla="*/ 848 w 1035"/>
                <a:gd name="T3" fmla="*/ 113 h 559"/>
                <a:gd name="T4" fmla="*/ 655 w 1035"/>
                <a:gd name="T5" fmla="*/ 206 h 559"/>
                <a:gd name="T6" fmla="*/ 840 w 1035"/>
                <a:gd name="T7" fmla="*/ 98 h 559"/>
                <a:gd name="T8" fmla="*/ 1033 w 1035"/>
                <a:gd name="T9" fmla="*/ 5 h 559"/>
                <a:gd name="T10" fmla="*/ 379 w 1035"/>
                <a:gd name="T11" fmla="*/ 354 h 559"/>
                <a:gd name="T12" fmla="*/ 195 w 1035"/>
                <a:gd name="T13" fmla="*/ 462 h 559"/>
                <a:gd name="T14" fmla="*/ 2 w 1035"/>
                <a:gd name="T15" fmla="*/ 555 h 559"/>
                <a:gd name="T16" fmla="*/ 187 w 1035"/>
                <a:gd name="T17" fmla="*/ 447 h 559"/>
                <a:gd name="T18" fmla="*/ 379 w 1035"/>
                <a:gd name="T19" fmla="*/ 35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5" h="559">
                  <a:moveTo>
                    <a:pt x="1033" y="5"/>
                  </a:moveTo>
                  <a:cubicBezTo>
                    <a:pt x="1035" y="9"/>
                    <a:pt x="952" y="57"/>
                    <a:pt x="848" y="113"/>
                  </a:cubicBezTo>
                  <a:cubicBezTo>
                    <a:pt x="744" y="168"/>
                    <a:pt x="658" y="210"/>
                    <a:pt x="655" y="206"/>
                  </a:cubicBezTo>
                  <a:cubicBezTo>
                    <a:pt x="653" y="202"/>
                    <a:pt x="736" y="154"/>
                    <a:pt x="840" y="98"/>
                  </a:cubicBezTo>
                  <a:cubicBezTo>
                    <a:pt x="944" y="42"/>
                    <a:pt x="1030" y="0"/>
                    <a:pt x="1033" y="5"/>
                  </a:cubicBezTo>
                  <a:close/>
                  <a:moveTo>
                    <a:pt x="379" y="354"/>
                  </a:moveTo>
                  <a:cubicBezTo>
                    <a:pt x="381" y="358"/>
                    <a:pt x="299" y="406"/>
                    <a:pt x="195" y="462"/>
                  </a:cubicBezTo>
                  <a:cubicBezTo>
                    <a:pt x="90" y="518"/>
                    <a:pt x="4" y="559"/>
                    <a:pt x="2" y="555"/>
                  </a:cubicBezTo>
                  <a:cubicBezTo>
                    <a:pt x="0" y="551"/>
                    <a:pt x="82" y="503"/>
                    <a:pt x="187" y="447"/>
                  </a:cubicBezTo>
                  <a:cubicBezTo>
                    <a:pt x="291" y="391"/>
                    <a:pt x="377" y="350"/>
                    <a:pt x="379" y="35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2591" y="1487"/>
              <a:ext cx="4774" cy="1988"/>
            </a:xfrm>
            <a:custGeom>
              <a:avLst/>
              <a:gdLst>
                <a:gd name="T0" fmla="*/ 1080 w 1081"/>
                <a:gd name="T1" fmla="*/ 1 h 450"/>
                <a:gd name="T2" fmla="*/ 875 w 1081"/>
                <a:gd name="T3" fmla="*/ 83 h 450"/>
                <a:gd name="T4" fmla="*/ 672 w 1081"/>
                <a:gd name="T5" fmla="*/ 170 h 450"/>
                <a:gd name="T6" fmla="*/ 877 w 1081"/>
                <a:gd name="T7" fmla="*/ 89 h 450"/>
                <a:gd name="T8" fmla="*/ 1080 w 1081"/>
                <a:gd name="T9" fmla="*/ 1 h 450"/>
                <a:gd name="T10" fmla="*/ 409 w 1081"/>
                <a:gd name="T11" fmla="*/ 279 h 450"/>
                <a:gd name="T12" fmla="*/ 203 w 1081"/>
                <a:gd name="T13" fmla="*/ 361 h 450"/>
                <a:gd name="T14" fmla="*/ 0 w 1081"/>
                <a:gd name="T15" fmla="*/ 449 h 450"/>
                <a:gd name="T16" fmla="*/ 206 w 1081"/>
                <a:gd name="T17" fmla="*/ 367 h 450"/>
                <a:gd name="T18" fmla="*/ 409 w 1081"/>
                <a:gd name="T19" fmla="*/ 279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1" h="450">
                  <a:moveTo>
                    <a:pt x="1080" y="1"/>
                  </a:moveTo>
                  <a:cubicBezTo>
                    <a:pt x="1080" y="0"/>
                    <a:pt x="988" y="36"/>
                    <a:pt x="875" y="83"/>
                  </a:cubicBezTo>
                  <a:cubicBezTo>
                    <a:pt x="762" y="130"/>
                    <a:pt x="671" y="169"/>
                    <a:pt x="672" y="170"/>
                  </a:cubicBezTo>
                  <a:cubicBezTo>
                    <a:pt x="672" y="172"/>
                    <a:pt x="764" y="135"/>
                    <a:pt x="877" y="89"/>
                  </a:cubicBezTo>
                  <a:cubicBezTo>
                    <a:pt x="990" y="42"/>
                    <a:pt x="1081" y="3"/>
                    <a:pt x="1080" y="1"/>
                  </a:cubicBezTo>
                  <a:close/>
                  <a:moveTo>
                    <a:pt x="409" y="279"/>
                  </a:moveTo>
                  <a:cubicBezTo>
                    <a:pt x="408" y="278"/>
                    <a:pt x="316" y="315"/>
                    <a:pt x="203" y="361"/>
                  </a:cubicBezTo>
                  <a:cubicBezTo>
                    <a:pt x="91" y="408"/>
                    <a:pt x="0" y="447"/>
                    <a:pt x="0" y="449"/>
                  </a:cubicBezTo>
                  <a:cubicBezTo>
                    <a:pt x="1" y="450"/>
                    <a:pt x="93" y="413"/>
                    <a:pt x="206" y="367"/>
                  </a:cubicBezTo>
                  <a:cubicBezTo>
                    <a:pt x="318" y="320"/>
                    <a:pt x="409" y="281"/>
                    <a:pt x="409" y="27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7"/>
            <p:cNvSpPr>
              <a:spLocks noEditPoints="1"/>
            </p:cNvSpPr>
            <p:nvPr/>
          </p:nvSpPr>
          <p:spPr bwMode="auto">
            <a:xfrm>
              <a:off x="2494" y="1699"/>
              <a:ext cx="4964" cy="1564"/>
            </a:xfrm>
            <a:custGeom>
              <a:avLst/>
              <a:gdLst>
                <a:gd name="T0" fmla="*/ 1122 w 1124"/>
                <a:gd name="T1" fmla="*/ 7 h 354"/>
                <a:gd name="T2" fmla="*/ 899 w 1124"/>
                <a:gd name="T3" fmla="*/ 60 h 354"/>
                <a:gd name="T4" fmla="*/ 685 w 1124"/>
                <a:gd name="T5" fmla="*/ 140 h 354"/>
                <a:gd name="T6" fmla="*/ 908 w 1124"/>
                <a:gd name="T7" fmla="*/ 87 h 354"/>
                <a:gd name="T8" fmla="*/ 1122 w 1124"/>
                <a:gd name="T9" fmla="*/ 7 h 354"/>
                <a:gd name="T10" fmla="*/ 440 w 1124"/>
                <a:gd name="T11" fmla="*/ 214 h 354"/>
                <a:gd name="T12" fmla="*/ 217 w 1124"/>
                <a:gd name="T13" fmla="*/ 267 h 354"/>
                <a:gd name="T14" fmla="*/ 3 w 1124"/>
                <a:gd name="T15" fmla="*/ 347 h 354"/>
                <a:gd name="T16" fmla="*/ 225 w 1124"/>
                <a:gd name="T17" fmla="*/ 294 h 354"/>
                <a:gd name="T18" fmla="*/ 440 w 1124"/>
                <a:gd name="T19" fmla="*/ 21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4" h="354">
                  <a:moveTo>
                    <a:pt x="1122" y="7"/>
                  </a:moveTo>
                  <a:cubicBezTo>
                    <a:pt x="1120" y="0"/>
                    <a:pt x="1020" y="23"/>
                    <a:pt x="899" y="60"/>
                  </a:cubicBezTo>
                  <a:cubicBezTo>
                    <a:pt x="779" y="96"/>
                    <a:pt x="683" y="132"/>
                    <a:pt x="685" y="140"/>
                  </a:cubicBezTo>
                  <a:cubicBezTo>
                    <a:pt x="687" y="147"/>
                    <a:pt x="787" y="124"/>
                    <a:pt x="908" y="87"/>
                  </a:cubicBezTo>
                  <a:cubicBezTo>
                    <a:pt x="1028" y="51"/>
                    <a:pt x="1124" y="15"/>
                    <a:pt x="1122" y="7"/>
                  </a:cubicBezTo>
                  <a:close/>
                  <a:moveTo>
                    <a:pt x="440" y="214"/>
                  </a:moveTo>
                  <a:cubicBezTo>
                    <a:pt x="437" y="207"/>
                    <a:pt x="338" y="230"/>
                    <a:pt x="217" y="267"/>
                  </a:cubicBezTo>
                  <a:cubicBezTo>
                    <a:pt x="96" y="303"/>
                    <a:pt x="0" y="339"/>
                    <a:pt x="3" y="347"/>
                  </a:cubicBezTo>
                  <a:cubicBezTo>
                    <a:pt x="5" y="354"/>
                    <a:pt x="105" y="331"/>
                    <a:pt x="225" y="294"/>
                  </a:cubicBezTo>
                  <a:cubicBezTo>
                    <a:pt x="346" y="258"/>
                    <a:pt x="442" y="222"/>
                    <a:pt x="440" y="21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8"/>
            <p:cNvSpPr>
              <a:spLocks noEditPoints="1"/>
            </p:cNvSpPr>
            <p:nvPr/>
          </p:nvSpPr>
          <p:spPr bwMode="auto">
            <a:xfrm>
              <a:off x="2432" y="1916"/>
              <a:ext cx="5092" cy="1130"/>
            </a:xfrm>
            <a:custGeom>
              <a:avLst/>
              <a:gdLst>
                <a:gd name="T0" fmla="*/ 1150 w 1153"/>
                <a:gd name="T1" fmla="*/ 14 h 256"/>
                <a:gd name="T2" fmla="*/ 914 w 1153"/>
                <a:gd name="T3" fmla="*/ 34 h 256"/>
                <a:gd name="T4" fmla="*/ 688 w 1153"/>
                <a:gd name="T5" fmla="*/ 106 h 256"/>
                <a:gd name="T6" fmla="*/ 924 w 1153"/>
                <a:gd name="T7" fmla="*/ 85 h 256"/>
                <a:gd name="T8" fmla="*/ 1150 w 1153"/>
                <a:gd name="T9" fmla="*/ 14 h 256"/>
                <a:gd name="T10" fmla="*/ 465 w 1153"/>
                <a:gd name="T11" fmla="*/ 150 h 256"/>
                <a:gd name="T12" fmla="*/ 228 w 1153"/>
                <a:gd name="T13" fmla="*/ 171 h 256"/>
                <a:gd name="T14" fmla="*/ 3 w 1153"/>
                <a:gd name="T15" fmla="*/ 242 h 256"/>
                <a:gd name="T16" fmla="*/ 239 w 1153"/>
                <a:gd name="T17" fmla="*/ 221 h 256"/>
                <a:gd name="T18" fmla="*/ 465 w 1153"/>
                <a:gd name="T19" fmla="*/ 15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3" h="256">
                  <a:moveTo>
                    <a:pt x="1150" y="14"/>
                  </a:moveTo>
                  <a:cubicBezTo>
                    <a:pt x="1147" y="0"/>
                    <a:pt x="1042" y="9"/>
                    <a:pt x="914" y="34"/>
                  </a:cubicBezTo>
                  <a:cubicBezTo>
                    <a:pt x="786" y="60"/>
                    <a:pt x="685" y="92"/>
                    <a:pt x="688" y="106"/>
                  </a:cubicBezTo>
                  <a:cubicBezTo>
                    <a:pt x="691" y="120"/>
                    <a:pt x="797" y="110"/>
                    <a:pt x="924" y="85"/>
                  </a:cubicBezTo>
                  <a:cubicBezTo>
                    <a:pt x="1052" y="60"/>
                    <a:pt x="1153" y="28"/>
                    <a:pt x="1150" y="14"/>
                  </a:cubicBezTo>
                  <a:close/>
                  <a:moveTo>
                    <a:pt x="465" y="150"/>
                  </a:moveTo>
                  <a:cubicBezTo>
                    <a:pt x="462" y="136"/>
                    <a:pt x="356" y="145"/>
                    <a:pt x="228" y="171"/>
                  </a:cubicBezTo>
                  <a:cubicBezTo>
                    <a:pt x="101" y="196"/>
                    <a:pt x="0" y="228"/>
                    <a:pt x="3" y="242"/>
                  </a:cubicBezTo>
                  <a:cubicBezTo>
                    <a:pt x="5" y="256"/>
                    <a:pt x="111" y="247"/>
                    <a:pt x="239" y="221"/>
                  </a:cubicBezTo>
                  <a:cubicBezTo>
                    <a:pt x="366" y="196"/>
                    <a:pt x="467" y="164"/>
                    <a:pt x="465" y="15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9"/>
            <p:cNvSpPr>
              <a:spLocks noEditPoints="1"/>
            </p:cNvSpPr>
            <p:nvPr/>
          </p:nvSpPr>
          <p:spPr bwMode="auto">
            <a:xfrm>
              <a:off x="2396" y="2110"/>
              <a:ext cx="5163" cy="742"/>
            </a:xfrm>
            <a:custGeom>
              <a:avLst/>
              <a:gdLst>
                <a:gd name="T0" fmla="*/ 1167 w 1169"/>
                <a:gd name="T1" fmla="*/ 27 h 168"/>
                <a:gd name="T2" fmla="*/ 921 w 1169"/>
                <a:gd name="T3" fmla="*/ 13 h 168"/>
                <a:gd name="T4" fmla="*/ 684 w 1169"/>
                <a:gd name="T5" fmla="*/ 74 h 168"/>
                <a:gd name="T6" fmla="*/ 929 w 1169"/>
                <a:gd name="T7" fmla="*/ 87 h 168"/>
                <a:gd name="T8" fmla="*/ 1167 w 1169"/>
                <a:gd name="T9" fmla="*/ 27 h 168"/>
                <a:gd name="T10" fmla="*/ 485 w 1169"/>
                <a:gd name="T11" fmla="*/ 94 h 168"/>
                <a:gd name="T12" fmla="*/ 240 w 1169"/>
                <a:gd name="T13" fmla="*/ 80 h 168"/>
                <a:gd name="T14" fmla="*/ 2 w 1169"/>
                <a:gd name="T15" fmla="*/ 141 h 168"/>
                <a:gd name="T16" fmla="*/ 247 w 1169"/>
                <a:gd name="T17" fmla="*/ 155 h 168"/>
                <a:gd name="T18" fmla="*/ 485 w 1169"/>
                <a:gd name="T19" fmla="*/ 9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9" h="168">
                  <a:moveTo>
                    <a:pt x="1167" y="27"/>
                  </a:moveTo>
                  <a:cubicBezTo>
                    <a:pt x="1165" y="6"/>
                    <a:pt x="1055" y="0"/>
                    <a:pt x="921" y="13"/>
                  </a:cubicBezTo>
                  <a:cubicBezTo>
                    <a:pt x="788" y="26"/>
                    <a:pt x="681" y="54"/>
                    <a:pt x="684" y="74"/>
                  </a:cubicBezTo>
                  <a:cubicBezTo>
                    <a:pt x="686" y="95"/>
                    <a:pt x="795" y="101"/>
                    <a:pt x="929" y="87"/>
                  </a:cubicBezTo>
                  <a:cubicBezTo>
                    <a:pt x="1062" y="74"/>
                    <a:pt x="1169" y="47"/>
                    <a:pt x="1167" y="27"/>
                  </a:cubicBezTo>
                  <a:close/>
                  <a:moveTo>
                    <a:pt x="485" y="94"/>
                  </a:moveTo>
                  <a:cubicBezTo>
                    <a:pt x="483" y="73"/>
                    <a:pt x="373" y="67"/>
                    <a:pt x="240" y="80"/>
                  </a:cubicBezTo>
                  <a:cubicBezTo>
                    <a:pt x="106" y="94"/>
                    <a:pt x="0" y="121"/>
                    <a:pt x="2" y="141"/>
                  </a:cubicBezTo>
                  <a:cubicBezTo>
                    <a:pt x="4" y="162"/>
                    <a:pt x="114" y="168"/>
                    <a:pt x="247" y="155"/>
                  </a:cubicBezTo>
                  <a:cubicBezTo>
                    <a:pt x="381" y="141"/>
                    <a:pt x="487" y="114"/>
                    <a:pt x="485" y="9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2392" y="2265"/>
              <a:ext cx="5172" cy="432"/>
            </a:xfrm>
            <a:custGeom>
              <a:avLst/>
              <a:gdLst>
                <a:gd name="T0" fmla="*/ 1171 w 1171"/>
                <a:gd name="T1" fmla="*/ 49 h 98"/>
                <a:gd name="T2" fmla="*/ 921 w 1171"/>
                <a:gd name="T3" fmla="*/ 0 h 98"/>
                <a:gd name="T4" fmla="*/ 671 w 1171"/>
                <a:gd name="T5" fmla="*/ 49 h 98"/>
                <a:gd name="T6" fmla="*/ 921 w 1171"/>
                <a:gd name="T7" fmla="*/ 98 h 98"/>
                <a:gd name="T8" fmla="*/ 1171 w 1171"/>
                <a:gd name="T9" fmla="*/ 49 h 98"/>
                <a:gd name="T10" fmla="*/ 500 w 1171"/>
                <a:gd name="T11" fmla="*/ 49 h 98"/>
                <a:gd name="T12" fmla="*/ 250 w 1171"/>
                <a:gd name="T13" fmla="*/ 0 h 98"/>
                <a:gd name="T14" fmla="*/ 0 w 1171"/>
                <a:gd name="T15" fmla="*/ 49 h 98"/>
                <a:gd name="T16" fmla="*/ 250 w 1171"/>
                <a:gd name="T17" fmla="*/ 98 h 98"/>
                <a:gd name="T18" fmla="*/ 500 w 1171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1" h="98">
                  <a:moveTo>
                    <a:pt x="1171" y="49"/>
                  </a:moveTo>
                  <a:cubicBezTo>
                    <a:pt x="1171" y="22"/>
                    <a:pt x="1059" y="0"/>
                    <a:pt x="921" y="0"/>
                  </a:cubicBezTo>
                  <a:cubicBezTo>
                    <a:pt x="783" y="0"/>
                    <a:pt x="671" y="22"/>
                    <a:pt x="671" y="49"/>
                  </a:cubicBezTo>
                  <a:cubicBezTo>
                    <a:pt x="671" y="76"/>
                    <a:pt x="783" y="98"/>
                    <a:pt x="921" y="98"/>
                  </a:cubicBezTo>
                  <a:cubicBezTo>
                    <a:pt x="1059" y="98"/>
                    <a:pt x="1171" y="76"/>
                    <a:pt x="1171" y="49"/>
                  </a:cubicBezTo>
                  <a:close/>
                  <a:moveTo>
                    <a:pt x="500" y="49"/>
                  </a:moveTo>
                  <a:cubicBezTo>
                    <a:pt x="500" y="22"/>
                    <a:pt x="388" y="0"/>
                    <a:pt x="250" y="0"/>
                  </a:cubicBezTo>
                  <a:cubicBezTo>
                    <a:pt x="112" y="0"/>
                    <a:pt x="0" y="22"/>
                    <a:pt x="0" y="49"/>
                  </a:cubicBezTo>
                  <a:cubicBezTo>
                    <a:pt x="0" y="76"/>
                    <a:pt x="112" y="98"/>
                    <a:pt x="250" y="98"/>
                  </a:cubicBezTo>
                  <a:cubicBezTo>
                    <a:pt x="388" y="98"/>
                    <a:pt x="500" y="76"/>
                    <a:pt x="500" y="4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1"/>
            <p:cNvSpPr>
              <a:spLocks noEditPoints="1"/>
            </p:cNvSpPr>
            <p:nvPr/>
          </p:nvSpPr>
          <p:spPr bwMode="auto">
            <a:xfrm>
              <a:off x="2388" y="2013"/>
              <a:ext cx="5176" cy="936"/>
            </a:xfrm>
            <a:custGeom>
              <a:avLst/>
              <a:gdLst>
                <a:gd name="T0" fmla="*/ 1169 w 1172"/>
                <a:gd name="T1" fmla="*/ 163 h 212"/>
                <a:gd name="T2" fmla="*/ 919 w 1172"/>
                <a:gd name="T3" fmla="*/ 78 h 212"/>
                <a:gd name="T4" fmla="*/ 657 w 1172"/>
                <a:gd name="T5" fmla="*/ 113 h 212"/>
                <a:gd name="T6" fmla="*/ 907 w 1172"/>
                <a:gd name="T7" fmla="*/ 198 h 212"/>
                <a:gd name="T8" fmla="*/ 1169 w 1172"/>
                <a:gd name="T9" fmla="*/ 163 h 212"/>
                <a:gd name="T10" fmla="*/ 515 w 1172"/>
                <a:gd name="T11" fmla="*/ 99 h 212"/>
                <a:gd name="T12" fmla="*/ 265 w 1172"/>
                <a:gd name="T13" fmla="*/ 14 h 212"/>
                <a:gd name="T14" fmla="*/ 3 w 1172"/>
                <a:gd name="T15" fmla="*/ 49 h 212"/>
                <a:gd name="T16" fmla="*/ 253 w 1172"/>
                <a:gd name="T17" fmla="*/ 134 h 212"/>
                <a:gd name="T18" fmla="*/ 515 w 1172"/>
                <a:gd name="T19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212">
                  <a:moveTo>
                    <a:pt x="1169" y="163"/>
                  </a:moveTo>
                  <a:cubicBezTo>
                    <a:pt x="1172" y="130"/>
                    <a:pt x="1060" y="92"/>
                    <a:pt x="919" y="78"/>
                  </a:cubicBezTo>
                  <a:cubicBezTo>
                    <a:pt x="778" y="64"/>
                    <a:pt x="660" y="80"/>
                    <a:pt x="657" y="113"/>
                  </a:cubicBezTo>
                  <a:cubicBezTo>
                    <a:pt x="654" y="146"/>
                    <a:pt x="766" y="184"/>
                    <a:pt x="907" y="198"/>
                  </a:cubicBezTo>
                  <a:cubicBezTo>
                    <a:pt x="1049" y="212"/>
                    <a:pt x="1166" y="196"/>
                    <a:pt x="1169" y="163"/>
                  </a:cubicBezTo>
                  <a:close/>
                  <a:moveTo>
                    <a:pt x="515" y="99"/>
                  </a:moveTo>
                  <a:cubicBezTo>
                    <a:pt x="519" y="66"/>
                    <a:pt x="407" y="28"/>
                    <a:pt x="265" y="14"/>
                  </a:cubicBezTo>
                  <a:cubicBezTo>
                    <a:pt x="124" y="0"/>
                    <a:pt x="7" y="15"/>
                    <a:pt x="3" y="49"/>
                  </a:cubicBezTo>
                  <a:cubicBezTo>
                    <a:pt x="0" y="82"/>
                    <a:pt x="112" y="120"/>
                    <a:pt x="253" y="134"/>
                  </a:cubicBezTo>
                  <a:cubicBezTo>
                    <a:pt x="395" y="148"/>
                    <a:pt x="512" y="132"/>
                    <a:pt x="515" y="9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2405" y="1770"/>
              <a:ext cx="5146" cy="1422"/>
            </a:xfrm>
            <a:custGeom>
              <a:avLst/>
              <a:gdLst>
                <a:gd name="T0" fmla="*/ 1157 w 1165"/>
                <a:gd name="T1" fmla="*/ 275 h 322"/>
                <a:gd name="T2" fmla="*/ 912 w 1165"/>
                <a:gd name="T3" fmla="*/ 153 h 322"/>
                <a:gd name="T4" fmla="*/ 638 w 1165"/>
                <a:gd name="T5" fmla="*/ 172 h 322"/>
                <a:gd name="T6" fmla="*/ 884 w 1165"/>
                <a:gd name="T7" fmla="*/ 294 h 322"/>
                <a:gd name="T8" fmla="*/ 1157 w 1165"/>
                <a:gd name="T9" fmla="*/ 275 h 322"/>
                <a:gd name="T10" fmla="*/ 526 w 1165"/>
                <a:gd name="T11" fmla="*/ 150 h 322"/>
                <a:gd name="T12" fmla="*/ 281 w 1165"/>
                <a:gd name="T13" fmla="*/ 28 h 322"/>
                <a:gd name="T14" fmla="*/ 8 w 1165"/>
                <a:gd name="T15" fmla="*/ 47 h 322"/>
                <a:gd name="T16" fmla="*/ 253 w 1165"/>
                <a:gd name="T17" fmla="*/ 168 h 322"/>
                <a:gd name="T18" fmla="*/ 526 w 1165"/>
                <a:gd name="T19" fmla="*/ 15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5" h="322">
                  <a:moveTo>
                    <a:pt x="1157" y="275"/>
                  </a:moveTo>
                  <a:cubicBezTo>
                    <a:pt x="1165" y="236"/>
                    <a:pt x="1055" y="182"/>
                    <a:pt x="912" y="153"/>
                  </a:cubicBezTo>
                  <a:cubicBezTo>
                    <a:pt x="768" y="125"/>
                    <a:pt x="646" y="133"/>
                    <a:pt x="638" y="172"/>
                  </a:cubicBezTo>
                  <a:cubicBezTo>
                    <a:pt x="630" y="211"/>
                    <a:pt x="740" y="265"/>
                    <a:pt x="884" y="294"/>
                  </a:cubicBezTo>
                  <a:cubicBezTo>
                    <a:pt x="1027" y="322"/>
                    <a:pt x="1149" y="314"/>
                    <a:pt x="1157" y="275"/>
                  </a:cubicBezTo>
                  <a:close/>
                  <a:moveTo>
                    <a:pt x="526" y="150"/>
                  </a:moveTo>
                  <a:cubicBezTo>
                    <a:pt x="534" y="111"/>
                    <a:pt x="424" y="56"/>
                    <a:pt x="281" y="28"/>
                  </a:cubicBezTo>
                  <a:cubicBezTo>
                    <a:pt x="138" y="0"/>
                    <a:pt x="15" y="8"/>
                    <a:pt x="8" y="47"/>
                  </a:cubicBezTo>
                  <a:cubicBezTo>
                    <a:pt x="0" y="85"/>
                    <a:pt x="110" y="140"/>
                    <a:pt x="253" y="168"/>
                  </a:cubicBezTo>
                  <a:cubicBezTo>
                    <a:pt x="396" y="197"/>
                    <a:pt x="519" y="189"/>
                    <a:pt x="526" y="15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2441" y="1536"/>
              <a:ext cx="5074" cy="1890"/>
            </a:xfrm>
            <a:custGeom>
              <a:avLst/>
              <a:gdLst>
                <a:gd name="T0" fmla="*/ 1135 w 1149"/>
                <a:gd name="T1" fmla="*/ 384 h 428"/>
                <a:gd name="T2" fmla="*/ 899 w 1149"/>
                <a:gd name="T3" fmla="*/ 226 h 428"/>
                <a:gd name="T4" fmla="*/ 615 w 1149"/>
                <a:gd name="T5" fmla="*/ 226 h 428"/>
                <a:gd name="T6" fmla="*/ 851 w 1149"/>
                <a:gd name="T7" fmla="*/ 385 h 428"/>
                <a:gd name="T8" fmla="*/ 1135 w 1149"/>
                <a:gd name="T9" fmla="*/ 384 h 428"/>
                <a:gd name="T10" fmla="*/ 533 w 1149"/>
                <a:gd name="T11" fmla="*/ 202 h 428"/>
                <a:gd name="T12" fmla="*/ 297 w 1149"/>
                <a:gd name="T13" fmla="*/ 43 h 428"/>
                <a:gd name="T14" fmla="*/ 13 w 1149"/>
                <a:gd name="T15" fmla="*/ 44 h 428"/>
                <a:gd name="T16" fmla="*/ 249 w 1149"/>
                <a:gd name="T17" fmla="*/ 202 h 428"/>
                <a:gd name="T18" fmla="*/ 533 w 1149"/>
                <a:gd name="T19" fmla="*/ 2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9" h="428">
                  <a:moveTo>
                    <a:pt x="1135" y="384"/>
                  </a:moveTo>
                  <a:cubicBezTo>
                    <a:pt x="1149" y="340"/>
                    <a:pt x="1043" y="269"/>
                    <a:pt x="899" y="226"/>
                  </a:cubicBezTo>
                  <a:cubicBezTo>
                    <a:pt x="756" y="182"/>
                    <a:pt x="629" y="182"/>
                    <a:pt x="615" y="226"/>
                  </a:cubicBezTo>
                  <a:cubicBezTo>
                    <a:pt x="602" y="270"/>
                    <a:pt x="708" y="341"/>
                    <a:pt x="851" y="385"/>
                  </a:cubicBezTo>
                  <a:cubicBezTo>
                    <a:pt x="995" y="428"/>
                    <a:pt x="1122" y="428"/>
                    <a:pt x="1135" y="384"/>
                  </a:cubicBezTo>
                  <a:close/>
                  <a:moveTo>
                    <a:pt x="533" y="202"/>
                  </a:moveTo>
                  <a:cubicBezTo>
                    <a:pt x="547" y="158"/>
                    <a:pt x="441" y="87"/>
                    <a:pt x="297" y="43"/>
                  </a:cubicBezTo>
                  <a:cubicBezTo>
                    <a:pt x="154" y="0"/>
                    <a:pt x="27" y="0"/>
                    <a:pt x="13" y="44"/>
                  </a:cubicBezTo>
                  <a:cubicBezTo>
                    <a:pt x="0" y="88"/>
                    <a:pt x="106" y="159"/>
                    <a:pt x="249" y="202"/>
                  </a:cubicBezTo>
                  <a:cubicBezTo>
                    <a:pt x="393" y="246"/>
                    <a:pt x="520" y="245"/>
                    <a:pt x="533" y="20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"/>
            <p:cNvSpPr>
              <a:spLocks noEditPoints="1"/>
            </p:cNvSpPr>
            <p:nvPr/>
          </p:nvSpPr>
          <p:spPr bwMode="auto">
            <a:xfrm>
              <a:off x="2494" y="1275"/>
              <a:ext cx="4964" cy="2412"/>
            </a:xfrm>
            <a:custGeom>
              <a:avLst/>
              <a:gdLst>
                <a:gd name="T0" fmla="*/ 1104 w 1124"/>
                <a:gd name="T1" fmla="*/ 497 h 546"/>
                <a:gd name="T2" fmla="*/ 883 w 1124"/>
                <a:gd name="T3" fmla="*/ 303 h 546"/>
                <a:gd name="T4" fmla="*/ 589 w 1124"/>
                <a:gd name="T5" fmla="*/ 284 h 546"/>
                <a:gd name="T6" fmla="*/ 810 w 1124"/>
                <a:gd name="T7" fmla="*/ 478 h 546"/>
                <a:gd name="T8" fmla="*/ 1104 w 1124"/>
                <a:gd name="T9" fmla="*/ 497 h 546"/>
                <a:gd name="T10" fmla="*/ 536 w 1124"/>
                <a:gd name="T11" fmla="*/ 262 h 546"/>
                <a:gd name="T12" fmla="*/ 314 w 1124"/>
                <a:gd name="T13" fmla="*/ 68 h 546"/>
                <a:gd name="T14" fmla="*/ 20 w 1124"/>
                <a:gd name="T15" fmla="*/ 48 h 546"/>
                <a:gd name="T16" fmla="*/ 242 w 1124"/>
                <a:gd name="T17" fmla="*/ 243 h 546"/>
                <a:gd name="T18" fmla="*/ 536 w 1124"/>
                <a:gd name="T19" fmla="*/ 26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4" h="546">
                  <a:moveTo>
                    <a:pt x="1104" y="497"/>
                  </a:moveTo>
                  <a:cubicBezTo>
                    <a:pt x="1124" y="449"/>
                    <a:pt x="1025" y="362"/>
                    <a:pt x="883" y="303"/>
                  </a:cubicBezTo>
                  <a:cubicBezTo>
                    <a:pt x="740" y="244"/>
                    <a:pt x="609" y="236"/>
                    <a:pt x="589" y="284"/>
                  </a:cubicBezTo>
                  <a:cubicBezTo>
                    <a:pt x="569" y="332"/>
                    <a:pt x="668" y="419"/>
                    <a:pt x="810" y="478"/>
                  </a:cubicBezTo>
                  <a:cubicBezTo>
                    <a:pt x="953" y="537"/>
                    <a:pt x="1084" y="546"/>
                    <a:pt x="1104" y="497"/>
                  </a:cubicBezTo>
                  <a:close/>
                  <a:moveTo>
                    <a:pt x="536" y="262"/>
                  </a:moveTo>
                  <a:cubicBezTo>
                    <a:pt x="556" y="214"/>
                    <a:pt x="457" y="127"/>
                    <a:pt x="314" y="68"/>
                  </a:cubicBezTo>
                  <a:cubicBezTo>
                    <a:pt x="172" y="9"/>
                    <a:pt x="40" y="0"/>
                    <a:pt x="20" y="48"/>
                  </a:cubicBezTo>
                  <a:cubicBezTo>
                    <a:pt x="0" y="97"/>
                    <a:pt x="100" y="184"/>
                    <a:pt x="242" y="243"/>
                  </a:cubicBezTo>
                  <a:cubicBezTo>
                    <a:pt x="384" y="301"/>
                    <a:pt x="516" y="310"/>
                    <a:pt x="536" y="26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5"/>
            <p:cNvSpPr>
              <a:spLocks noEditPoints="1"/>
            </p:cNvSpPr>
            <p:nvPr/>
          </p:nvSpPr>
          <p:spPr bwMode="auto">
            <a:xfrm>
              <a:off x="2569" y="1033"/>
              <a:ext cx="4814" cy="2896"/>
            </a:xfrm>
            <a:custGeom>
              <a:avLst/>
              <a:gdLst>
                <a:gd name="T0" fmla="*/ 1063 w 1090"/>
                <a:gd name="T1" fmla="*/ 605 h 656"/>
                <a:gd name="T2" fmla="*/ 860 w 1090"/>
                <a:gd name="T3" fmla="*/ 376 h 656"/>
                <a:gd name="T4" fmla="*/ 558 w 1090"/>
                <a:gd name="T5" fmla="*/ 335 h 656"/>
                <a:gd name="T6" fmla="*/ 760 w 1090"/>
                <a:gd name="T7" fmla="*/ 563 h 656"/>
                <a:gd name="T8" fmla="*/ 1063 w 1090"/>
                <a:gd name="T9" fmla="*/ 605 h 656"/>
                <a:gd name="T10" fmla="*/ 533 w 1090"/>
                <a:gd name="T11" fmla="*/ 321 h 656"/>
                <a:gd name="T12" fmla="*/ 330 w 1090"/>
                <a:gd name="T13" fmla="*/ 93 h 656"/>
                <a:gd name="T14" fmla="*/ 28 w 1090"/>
                <a:gd name="T15" fmla="*/ 51 h 656"/>
                <a:gd name="T16" fmla="*/ 230 w 1090"/>
                <a:gd name="T17" fmla="*/ 280 h 656"/>
                <a:gd name="T18" fmla="*/ 533 w 1090"/>
                <a:gd name="T19" fmla="*/ 32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0" h="656">
                  <a:moveTo>
                    <a:pt x="1063" y="605"/>
                  </a:moveTo>
                  <a:cubicBezTo>
                    <a:pt x="1090" y="553"/>
                    <a:pt x="1000" y="451"/>
                    <a:pt x="860" y="376"/>
                  </a:cubicBezTo>
                  <a:cubicBezTo>
                    <a:pt x="721" y="302"/>
                    <a:pt x="585" y="283"/>
                    <a:pt x="558" y="335"/>
                  </a:cubicBezTo>
                  <a:cubicBezTo>
                    <a:pt x="530" y="386"/>
                    <a:pt x="621" y="488"/>
                    <a:pt x="760" y="563"/>
                  </a:cubicBezTo>
                  <a:cubicBezTo>
                    <a:pt x="900" y="637"/>
                    <a:pt x="1035" y="656"/>
                    <a:pt x="1063" y="605"/>
                  </a:cubicBezTo>
                  <a:close/>
                  <a:moveTo>
                    <a:pt x="533" y="321"/>
                  </a:moveTo>
                  <a:cubicBezTo>
                    <a:pt x="560" y="270"/>
                    <a:pt x="470" y="167"/>
                    <a:pt x="330" y="93"/>
                  </a:cubicBezTo>
                  <a:cubicBezTo>
                    <a:pt x="191" y="18"/>
                    <a:pt x="55" y="0"/>
                    <a:pt x="28" y="51"/>
                  </a:cubicBezTo>
                  <a:cubicBezTo>
                    <a:pt x="0" y="103"/>
                    <a:pt x="91" y="205"/>
                    <a:pt x="230" y="280"/>
                  </a:cubicBezTo>
                  <a:cubicBezTo>
                    <a:pt x="370" y="354"/>
                    <a:pt x="505" y="373"/>
                    <a:pt x="533" y="32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2661" y="803"/>
              <a:ext cx="4629" cy="3356"/>
            </a:xfrm>
            <a:custGeom>
              <a:avLst/>
              <a:gdLst>
                <a:gd name="T0" fmla="*/ 1012 w 1048"/>
                <a:gd name="T1" fmla="*/ 706 h 760"/>
                <a:gd name="T2" fmla="*/ 834 w 1048"/>
                <a:gd name="T3" fmla="*/ 445 h 760"/>
                <a:gd name="T4" fmla="*/ 524 w 1048"/>
                <a:gd name="T5" fmla="*/ 380 h 760"/>
                <a:gd name="T6" fmla="*/ 703 w 1048"/>
                <a:gd name="T7" fmla="*/ 641 h 760"/>
                <a:gd name="T8" fmla="*/ 1012 w 1048"/>
                <a:gd name="T9" fmla="*/ 706 h 760"/>
                <a:gd name="T10" fmla="*/ 524 w 1048"/>
                <a:gd name="T11" fmla="*/ 380 h 760"/>
                <a:gd name="T12" fmla="*/ 345 w 1048"/>
                <a:gd name="T13" fmla="*/ 119 h 760"/>
                <a:gd name="T14" fmla="*/ 36 w 1048"/>
                <a:gd name="T15" fmla="*/ 54 h 760"/>
                <a:gd name="T16" fmla="*/ 215 w 1048"/>
                <a:gd name="T17" fmla="*/ 314 h 760"/>
                <a:gd name="T18" fmla="*/ 524 w 1048"/>
                <a:gd name="T19" fmla="*/ 38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8" h="760">
                  <a:moveTo>
                    <a:pt x="1012" y="706"/>
                  </a:moveTo>
                  <a:cubicBezTo>
                    <a:pt x="1048" y="652"/>
                    <a:pt x="968" y="536"/>
                    <a:pt x="834" y="445"/>
                  </a:cubicBezTo>
                  <a:cubicBezTo>
                    <a:pt x="699" y="355"/>
                    <a:pt x="560" y="326"/>
                    <a:pt x="524" y="380"/>
                  </a:cubicBezTo>
                  <a:cubicBezTo>
                    <a:pt x="488" y="434"/>
                    <a:pt x="568" y="551"/>
                    <a:pt x="703" y="641"/>
                  </a:cubicBezTo>
                  <a:cubicBezTo>
                    <a:pt x="838" y="731"/>
                    <a:pt x="976" y="760"/>
                    <a:pt x="1012" y="706"/>
                  </a:cubicBezTo>
                  <a:close/>
                  <a:moveTo>
                    <a:pt x="524" y="380"/>
                  </a:moveTo>
                  <a:cubicBezTo>
                    <a:pt x="560" y="326"/>
                    <a:pt x="480" y="209"/>
                    <a:pt x="345" y="119"/>
                  </a:cubicBezTo>
                  <a:cubicBezTo>
                    <a:pt x="211" y="29"/>
                    <a:pt x="72" y="0"/>
                    <a:pt x="36" y="54"/>
                  </a:cubicBezTo>
                  <a:cubicBezTo>
                    <a:pt x="0" y="108"/>
                    <a:pt x="80" y="224"/>
                    <a:pt x="215" y="314"/>
                  </a:cubicBezTo>
                  <a:cubicBezTo>
                    <a:pt x="350" y="404"/>
                    <a:pt x="488" y="434"/>
                    <a:pt x="524" y="38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7"/>
            <p:cNvSpPr>
              <a:spLocks noEditPoints="1"/>
            </p:cNvSpPr>
            <p:nvPr/>
          </p:nvSpPr>
          <p:spPr bwMode="auto">
            <a:xfrm>
              <a:off x="2772" y="591"/>
              <a:ext cx="4408" cy="3776"/>
            </a:xfrm>
            <a:custGeom>
              <a:avLst/>
              <a:gdLst>
                <a:gd name="T0" fmla="*/ 953 w 998"/>
                <a:gd name="T1" fmla="*/ 800 h 855"/>
                <a:gd name="T2" fmla="*/ 802 w 998"/>
                <a:gd name="T3" fmla="*/ 510 h 855"/>
                <a:gd name="T4" fmla="*/ 488 w 998"/>
                <a:gd name="T5" fmla="*/ 419 h 855"/>
                <a:gd name="T6" fmla="*/ 639 w 998"/>
                <a:gd name="T7" fmla="*/ 709 h 855"/>
                <a:gd name="T8" fmla="*/ 953 w 998"/>
                <a:gd name="T9" fmla="*/ 800 h 855"/>
                <a:gd name="T10" fmla="*/ 510 w 998"/>
                <a:gd name="T11" fmla="*/ 437 h 855"/>
                <a:gd name="T12" fmla="*/ 359 w 998"/>
                <a:gd name="T13" fmla="*/ 147 h 855"/>
                <a:gd name="T14" fmla="*/ 45 w 998"/>
                <a:gd name="T15" fmla="*/ 55 h 855"/>
                <a:gd name="T16" fmla="*/ 196 w 998"/>
                <a:gd name="T17" fmla="*/ 346 h 855"/>
                <a:gd name="T18" fmla="*/ 510 w 998"/>
                <a:gd name="T19" fmla="*/ 437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8" h="855">
                  <a:moveTo>
                    <a:pt x="953" y="800"/>
                  </a:moveTo>
                  <a:cubicBezTo>
                    <a:pt x="998" y="746"/>
                    <a:pt x="931" y="616"/>
                    <a:pt x="802" y="510"/>
                  </a:cubicBezTo>
                  <a:cubicBezTo>
                    <a:pt x="674" y="405"/>
                    <a:pt x="533" y="364"/>
                    <a:pt x="488" y="419"/>
                  </a:cubicBezTo>
                  <a:cubicBezTo>
                    <a:pt x="443" y="474"/>
                    <a:pt x="511" y="604"/>
                    <a:pt x="639" y="709"/>
                  </a:cubicBezTo>
                  <a:cubicBezTo>
                    <a:pt x="767" y="815"/>
                    <a:pt x="908" y="855"/>
                    <a:pt x="953" y="800"/>
                  </a:cubicBezTo>
                  <a:close/>
                  <a:moveTo>
                    <a:pt x="510" y="437"/>
                  </a:moveTo>
                  <a:cubicBezTo>
                    <a:pt x="555" y="382"/>
                    <a:pt x="488" y="252"/>
                    <a:pt x="359" y="147"/>
                  </a:cubicBezTo>
                  <a:cubicBezTo>
                    <a:pt x="231" y="41"/>
                    <a:pt x="90" y="0"/>
                    <a:pt x="45" y="55"/>
                  </a:cubicBezTo>
                  <a:cubicBezTo>
                    <a:pt x="0" y="110"/>
                    <a:pt x="68" y="240"/>
                    <a:pt x="196" y="346"/>
                  </a:cubicBezTo>
                  <a:cubicBezTo>
                    <a:pt x="324" y="451"/>
                    <a:pt x="465" y="492"/>
                    <a:pt x="510" y="43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8"/>
            <p:cNvSpPr>
              <a:spLocks noEditPoints="1"/>
            </p:cNvSpPr>
            <p:nvPr/>
          </p:nvSpPr>
          <p:spPr bwMode="auto">
            <a:xfrm>
              <a:off x="2900" y="406"/>
              <a:ext cx="4152" cy="4151"/>
            </a:xfrm>
            <a:custGeom>
              <a:avLst/>
              <a:gdLst>
                <a:gd name="T0" fmla="*/ 886 w 940"/>
                <a:gd name="T1" fmla="*/ 885 h 940"/>
                <a:gd name="T2" fmla="*/ 767 w 940"/>
                <a:gd name="T3" fmla="*/ 568 h 940"/>
                <a:gd name="T4" fmla="*/ 450 w 940"/>
                <a:gd name="T5" fmla="*/ 450 h 940"/>
                <a:gd name="T6" fmla="*/ 569 w 940"/>
                <a:gd name="T7" fmla="*/ 767 h 940"/>
                <a:gd name="T8" fmla="*/ 886 w 940"/>
                <a:gd name="T9" fmla="*/ 885 h 940"/>
                <a:gd name="T10" fmla="*/ 490 w 940"/>
                <a:gd name="T11" fmla="*/ 490 h 940"/>
                <a:gd name="T12" fmla="*/ 372 w 940"/>
                <a:gd name="T13" fmla="*/ 173 h 940"/>
                <a:gd name="T14" fmla="*/ 55 w 940"/>
                <a:gd name="T15" fmla="*/ 55 h 940"/>
                <a:gd name="T16" fmla="*/ 173 w 940"/>
                <a:gd name="T17" fmla="*/ 371 h 940"/>
                <a:gd name="T18" fmla="*/ 490 w 940"/>
                <a:gd name="T19" fmla="*/ 49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0" h="940">
                  <a:moveTo>
                    <a:pt x="886" y="885"/>
                  </a:moveTo>
                  <a:cubicBezTo>
                    <a:pt x="940" y="831"/>
                    <a:pt x="887" y="689"/>
                    <a:pt x="767" y="568"/>
                  </a:cubicBezTo>
                  <a:cubicBezTo>
                    <a:pt x="647" y="448"/>
                    <a:pt x="505" y="395"/>
                    <a:pt x="450" y="450"/>
                  </a:cubicBezTo>
                  <a:cubicBezTo>
                    <a:pt x="396" y="505"/>
                    <a:pt x="449" y="647"/>
                    <a:pt x="569" y="767"/>
                  </a:cubicBezTo>
                  <a:cubicBezTo>
                    <a:pt x="689" y="887"/>
                    <a:pt x="831" y="940"/>
                    <a:pt x="886" y="885"/>
                  </a:cubicBezTo>
                  <a:close/>
                  <a:moveTo>
                    <a:pt x="490" y="490"/>
                  </a:moveTo>
                  <a:cubicBezTo>
                    <a:pt x="545" y="435"/>
                    <a:pt x="492" y="293"/>
                    <a:pt x="372" y="173"/>
                  </a:cubicBezTo>
                  <a:cubicBezTo>
                    <a:pt x="251" y="53"/>
                    <a:pt x="110" y="0"/>
                    <a:pt x="55" y="55"/>
                  </a:cubicBezTo>
                  <a:cubicBezTo>
                    <a:pt x="0" y="109"/>
                    <a:pt x="53" y="251"/>
                    <a:pt x="173" y="371"/>
                  </a:cubicBezTo>
                  <a:cubicBezTo>
                    <a:pt x="294" y="492"/>
                    <a:pt x="436" y="545"/>
                    <a:pt x="490" y="49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3046" y="238"/>
              <a:ext cx="3864" cy="4482"/>
            </a:xfrm>
            <a:custGeom>
              <a:avLst/>
              <a:gdLst>
                <a:gd name="T0" fmla="*/ 810 w 875"/>
                <a:gd name="T1" fmla="*/ 962 h 1015"/>
                <a:gd name="T2" fmla="*/ 727 w 875"/>
                <a:gd name="T3" fmla="*/ 622 h 1015"/>
                <a:gd name="T4" fmla="*/ 410 w 875"/>
                <a:gd name="T5" fmla="*/ 475 h 1015"/>
                <a:gd name="T6" fmla="*/ 493 w 875"/>
                <a:gd name="T7" fmla="*/ 815 h 1015"/>
                <a:gd name="T8" fmla="*/ 810 w 875"/>
                <a:gd name="T9" fmla="*/ 962 h 1015"/>
                <a:gd name="T10" fmla="*/ 464 w 875"/>
                <a:gd name="T11" fmla="*/ 541 h 1015"/>
                <a:gd name="T12" fmla="*/ 382 w 875"/>
                <a:gd name="T13" fmla="*/ 201 h 1015"/>
                <a:gd name="T14" fmla="*/ 64 w 875"/>
                <a:gd name="T15" fmla="*/ 54 h 1015"/>
                <a:gd name="T16" fmla="*/ 147 w 875"/>
                <a:gd name="T17" fmla="*/ 393 h 1015"/>
                <a:gd name="T18" fmla="*/ 464 w 875"/>
                <a:gd name="T19" fmla="*/ 541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1015">
                  <a:moveTo>
                    <a:pt x="810" y="962"/>
                  </a:moveTo>
                  <a:cubicBezTo>
                    <a:pt x="875" y="909"/>
                    <a:pt x="838" y="757"/>
                    <a:pt x="727" y="622"/>
                  </a:cubicBezTo>
                  <a:cubicBezTo>
                    <a:pt x="617" y="488"/>
                    <a:pt x="475" y="422"/>
                    <a:pt x="410" y="475"/>
                  </a:cubicBezTo>
                  <a:cubicBezTo>
                    <a:pt x="346" y="528"/>
                    <a:pt x="383" y="680"/>
                    <a:pt x="493" y="815"/>
                  </a:cubicBezTo>
                  <a:cubicBezTo>
                    <a:pt x="603" y="949"/>
                    <a:pt x="745" y="1015"/>
                    <a:pt x="810" y="962"/>
                  </a:cubicBezTo>
                  <a:close/>
                  <a:moveTo>
                    <a:pt x="464" y="541"/>
                  </a:moveTo>
                  <a:cubicBezTo>
                    <a:pt x="529" y="488"/>
                    <a:pt x="492" y="336"/>
                    <a:pt x="382" y="201"/>
                  </a:cubicBezTo>
                  <a:cubicBezTo>
                    <a:pt x="271" y="67"/>
                    <a:pt x="129" y="0"/>
                    <a:pt x="64" y="54"/>
                  </a:cubicBezTo>
                  <a:cubicBezTo>
                    <a:pt x="0" y="107"/>
                    <a:pt x="37" y="259"/>
                    <a:pt x="147" y="393"/>
                  </a:cubicBezTo>
                  <a:cubicBezTo>
                    <a:pt x="258" y="528"/>
                    <a:pt x="400" y="594"/>
                    <a:pt x="464" y="54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0"/>
            <p:cNvSpPr>
              <a:spLocks noEditPoints="1"/>
            </p:cNvSpPr>
            <p:nvPr/>
          </p:nvSpPr>
          <p:spPr bwMode="auto">
            <a:xfrm>
              <a:off x="3205" y="101"/>
              <a:ext cx="3546" cy="4760"/>
            </a:xfrm>
            <a:custGeom>
              <a:avLst/>
              <a:gdLst>
                <a:gd name="T0" fmla="*/ 728 w 803"/>
                <a:gd name="T1" fmla="*/ 1028 h 1078"/>
                <a:gd name="T2" fmla="*/ 684 w 803"/>
                <a:gd name="T3" fmla="*/ 669 h 1078"/>
                <a:gd name="T4" fmla="*/ 370 w 803"/>
                <a:gd name="T5" fmla="*/ 492 h 1078"/>
                <a:gd name="T6" fmla="*/ 413 w 803"/>
                <a:gd name="T7" fmla="*/ 850 h 1078"/>
                <a:gd name="T8" fmla="*/ 728 w 803"/>
                <a:gd name="T9" fmla="*/ 1028 h 1078"/>
                <a:gd name="T10" fmla="*/ 433 w 803"/>
                <a:gd name="T11" fmla="*/ 586 h 1078"/>
                <a:gd name="T12" fmla="*/ 389 w 803"/>
                <a:gd name="T13" fmla="*/ 228 h 1078"/>
                <a:gd name="T14" fmla="*/ 75 w 803"/>
                <a:gd name="T15" fmla="*/ 50 h 1078"/>
                <a:gd name="T16" fmla="*/ 118 w 803"/>
                <a:gd name="T17" fmla="*/ 409 h 1078"/>
                <a:gd name="T18" fmla="*/ 433 w 803"/>
                <a:gd name="T19" fmla="*/ 586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3" h="1078">
                  <a:moveTo>
                    <a:pt x="728" y="1028"/>
                  </a:moveTo>
                  <a:cubicBezTo>
                    <a:pt x="803" y="978"/>
                    <a:pt x="783" y="817"/>
                    <a:pt x="684" y="669"/>
                  </a:cubicBezTo>
                  <a:cubicBezTo>
                    <a:pt x="586" y="521"/>
                    <a:pt x="445" y="442"/>
                    <a:pt x="370" y="492"/>
                  </a:cubicBezTo>
                  <a:cubicBezTo>
                    <a:pt x="295" y="542"/>
                    <a:pt x="314" y="702"/>
                    <a:pt x="413" y="850"/>
                  </a:cubicBezTo>
                  <a:cubicBezTo>
                    <a:pt x="512" y="998"/>
                    <a:pt x="653" y="1078"/>
                    <a:pt x="728" y="1028"/>
                  </a:cubicBezTo>
                  <a:close/>
                  <a:moveTo>
                    <a:pt x="433" y="586"/>
                  </a:moveTo>
                  <a:cubicBezTo>
                    <a:pt x="508" y="536"/>
                    <a:pt x="488" y="376"/>
                    <a:pt x="389" y="228"/>
                  </a:cubicBezTo>
                  <a:cubicBezTo>
                    <a:pt x="290" y="79"/>
                    <a:pt x="149" y="0"/>
                    <a:pt x="75" y="50"/>
                  </a:cubicBezTo>
                  <a:cubicBezTo>
                    <a:pt x="0" y="100"/>
                    <a:pt x="19" y="261"/>
                    <a:pt x="118" y="409"/>
                  </a:cubicBezTo>
                  <a:cubicBezTo>
                    <a:pt x="217" y="557"/>
                    <a:pt x="358" y="636"/>
                    <a:pt x="433" y="58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1"/>
            <p:cNvSpPr>
              <a:spLocks noEditPoints="1"/>
            </p:cNvSpPr>
            <p:nvPr/>
          </p:nvSpPr>
          <p:spPr bwMode="auto">
            <a:xfrm>
              <a:off x="3377" y="-10"/>
              <a:ext cx="3202" cy="4982"/>
            </a:xfrm>
            <a:custGeom>
              <a:avLst/>
              <a:gdLst>
                <a:gd name="T0" fmla="*/ 640 w 725"/>
                <a:gd name="T1" fmla="*/ 1083 h 1128"/>
                <a:gd name="T2" fmla="*/ 638 w 725"/>
                <a:gd name="T3" fmla="*/ 710 h 1128"/>
                <a:gd name="T4" fmla="*/ 329 w 725"/>
                <a:gd name="T5" fmla="*/ 501 h 1128"/>
                <a:gd name="T6" fmla="*/ 330 w 725"/>
                <a:gd name="T7" fmla="*/ 874 h 1128"/>
                <a:gd name="T8" fmla="*/ 640 w 725"/>
                <a:gd name="T9" fmla="*/ 1083 h 1128"/>
                <a:gd name="T10" fmla="*/ 396 w 725"/>
                <a:gd name="T11" fmla="*/ 627 h 1128"/>
                <a:gd name="T12" fmla="*/ 394 w 725"/>
                <a:gd name="T13" fmla="*/ 254 h 1128"/>
                <a:gd name="T14" fmla="*/ 85 w 725"/>
                <a:gd name="T15" fmla="*/ 45 h 1128"/>
                <a:gd name="T16" fmla="*/ 86 w 725"/>
                <a:gd name="T17" fmla="*/ 418 h 1128"/>
                <a:gd name="T18" fmla="*/ 396 w 725"/>
                <a:gd name="T19" fmla="*/ 627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5" h="1128">
                  <a:moveTo>
                    <a:pt x="640" y="1083"/>
                  </a:moveTo>
                  <a:cubicBezTo>
                    <a:pt x="725" y="1037"/>
                    <a:pt x="724" y="870"/>
                    <a:pt x="638" y="710"/>
                  </a:cubicBezTo>
                  <a:cubicBezTo>
                    <a:pt x="552" y="549"/>
                    <a:pt x="414" y="456"/>
                    <a:pt x="329" y="501"/>
                  </a:cubicBezTo>
                  <a:cubicBezTo>
                    <a:pt x="244" y="547"/>
                    <a:pt x="245" y="714"/>
                    <a:pt x="330" y="874"/>
                  </a:cubicBezTo>
                  <a:cubicBezTo>
                    <a:pt x="416" y="1035"/>
                    <a:pt x="555" y="1128"/>
                    <a:pt x="640" y="1083"/>
                  </a:cubicBezTo>
                  <a:close/>
                  <a:moveTo>
                    <a:pt x="396" y="627"/>
                  </a:moveTo>
                  <a:cubicBezTo>
                    <a:pt x="481" y="581"/>
                    <a:pt x="480" y="414"/>
                    <a:pt x="394" y="254"/>
                  </a:cubicBezTo>
                  <a:cubicBezTo>
                    <a:pt x="308" y="93"/>
                    <a:pt x="170" y="0"/>
                    <a:pt x="85" y="45"/>
                  </a:cubicBezTo>
                  <a:cubicBezTo>
                    <a:pt x="0" y="91"/>
                    <a:pt x="1" y="258"/>
                    <a:pt x="86" y="418"/>
                  </a:cubicBezTo>
                  <a:cubicBezTo>
                    <a:pt x="172" y="579"/>
                    <a:pt x="311" y="672"/>
                    <a:pt x="396" y="62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2"/>
            <p:cNvSpPr>
              <a:spLocks noEditPoints="1"/>
            </p:cNvSpPr>
            <p:nvPr/>
          </p:nvSpPr>
          <p:spPr bwMode="auto">
            <a:xfrm>
              <a:off x="3478" y="-93"/>
              <a:ext cx="2999" cy="5149"/>
            </a:xfrm>
            <a:custGeom>
              <a:avLst/>
              <a:gdLst>
                <a:gd name="T0" fmla="*/ 565 w 679"/>
                <a:gd name="T1" fmla="*/ 1127 h 1166"/>
                <a:gd name="T2" fmla="*/ 607 w 679"/>
                <a:gd name="T3" fmla="*/ 744 h 1166"/>
                <a:gd name="T4" fmla="*/ 307 w 679"/>
                <a:gd name="T5" fmla="*/ 504 h 1166"/>
                <a:gd name="T6" fmla="*/ 264 w 679"/>
                <a:gd name="T7" fmla="*/ 887 h 1166"/>
                <a:gd name="T8" fmla="*/ 565 w 679"/>
                <a:gd name="T9" fmla="*/ 1127 h 1166"/>
                <a:gd name="T10" fmla="*/ 372 w 679"/>
                <a:gd name="T11" fmla="*/ 662 h 1166"/>
                <a:gd name="T12" fmla="*/ 415 w 679"/>
                <a:gd name="T13" fmla="*/ 279 h 1166"/>
                <a:gd name="T14" fmla="*/ 114 w 679"/>
                <a:gd name="T15" fmla="*/ 39 h 1166"/>
                <a:gd name="T16" fmla="*/ 71 w 679"/>
                <a:gd name="T17" fmla="*/ 422 h 1166"/>
                <a:gd name="T18" fmla="*/ 372 w 679"/>
                <a:gd name="T19" fmla="*/ 66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9" h="1166">
                  <a:moveTo>
                    <a:pt x="565" y="1127"/>
                  </a:moveTo>
                  <a:cubicBezTo>
                    <a:pt x="659" y="1087"/>
                    <a:pt x="679" y="916"/>
                    <a:pt x="607" y="744"/>
                  </a:cubicBezTo>
                  <a:cubicBezTo>
                    <a:pt x="536" y="572"/>
                    <a:pt x="402" y="465"/>
                    <a:pt x="307" y="504"/>
                  </a:cubicBezTo>
                  <a:cubicBezTo>
                    <a:pt x="212" y="543"/>
                    <a:pt x="193" y="715"/>
                    <a:pt x="264" y="887"/>
                  </a:cubicBezTo>
                  <a:cubicBezTo>
                    <a:pt x="335" y="1058"/>
                    <a:pt x="470" y="1166"/>
                    <a:pt x="565" y="1127"/>
                  </a:cubicBezTo>
                  <a:close/>
                  <a:moveTo>
                    <a:pt x="372" y="662"/>
                  </a:moveTo>
                  <a:cubicBezTo>
                    <a:pt x="467" y="622"/>
                    <a:pt x="486" y="451"/>
                    <a:pt x="415" y="279"/>
                  </a:cubicBezTo>
                  <a:cubicBezTo>
                    <a:pt x="344" y="107"/>
                    <a:pt x="209" y="0"/>
                    <a:pt x="114" y="39"/>
                  </a:cubicBezTo>
                  <a:cubicBezTo>
                    <a:pt x="19" y="79"/>
                    <a:pt x="0" y="250"/>
                    <a:pt x="71" y="422"/>
                  </a:cubicBezTo>
                  <a:cubicBezTo>
                    <a:pt x="142" y="593"/>
                    <a:pt x="277" y="701"/>
                    <a:pt x="372" y="66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auto">
            <a:xfrm>
              <a:off x="3584" y="-146"/>
              <a:ext cx="2783" cy="5255"/>
            </a:xfrm>
            <a:custGeom>
              <a:avLst/>
              <a:gdLst>
                <a:gd name="T0" fmla="*/ 486 w 630"/>
                <a:gd name="T1" fmla="*/ 1158 h 1190"/>
                <a:gd name="T2" fmla="*/ 575 w 630"/>
                <a:gd name="T3" fmla="*/ 772 h 1190"/>
                <a:gd name="T4" fmla="*/ 286 w 630"/>
                <a:gd name="T5" fmla="*/ 500 h 1190"/>
                <a:gd name="T6" fmla="*/ 197 w 630"/>
                <a:gd name="T7" fmla="*/ 886 h 1190"/>
                <a:gd name="T8" fmla="*/ 486 w 630"/>
                <a:gd name="T9" fmla="*/ 1158 h 1190"/>
                <a:gd name="T10" fmla="*/ 344 w 630"/>
                <a:gd name="T11" fmla="*/ 690 h 1190"/>
                <a:gd name="T12" fmla="*/ 433 w 630"/>
                <a:gd name="T13" fmla="*/ 304 h 1190"/>
                <a:gd name="T14" fmla="*/ 144 w 630"/>
                <a:gd name="T15" fmla="*/ 32 h 1190"/>
                <a:gd name="T16" fmla="*/ 55 w 630"/>
                <a:gd name="T17" fmla="*/ 418 h 1190"/>
                <a:gd name="T18" fmla="*/ 344 w 630"/>
                <a:gd name="T19" fmla="*/ 69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0" h="1190">
                  <a:moveTo>
                    <a:pt x="486" y="1158"/>
                  </a:moveTo>
                  <a:cubicBezTo>
                    <a:pt x="590" y="1127"/>
                    <a:pt x="630" y="954"/>
                    <a:pt x="575" y="772"/>
                  </a:cubicBezTo>
                  <a:cubicBezTo>
                    <a:pt x="520" y="590"/>
                    <a:pt x="391" y="468"/>
                    <a:pt x="286" y="500"/>
                  </a:cubicBezTo>
                  <a:cubicBezTo>
                    <a:pt x="182" y="531"/>
                    <a:pt x="142" y="704"/>
                    <a:pt x="197" y="886"/>
                  </a:cubicBezTo>
                  <a:cubicBezTo>
                    <a:pt x="253" y="1068"/>
                    <a:pt x="382" y="1190"/>
                    <a:pt x="486" y="1158"/>
                  </a:cubicBezTo>
                  <a:close/>
                  <a:moveTo>
                    <a:pt x="344" y="690"/>
                  </a:moveTo>
                  <a:cubicBezTo>
                    <a:pt x="448" y="659"/>
                    <a:pt x="488" y="485"/>
                    <a:pt x="433" y="304"/>
                  </a:cubicBezTo>
                  <a:cubicBezTo>
                    <a:pt x="378" y="122"/>
                    <a:pt x="249" y="0"/>
                    <a:pt x="144" y="32"/>
                  </a:cubicBezTo>
                  <a:cubicBezTo>
                    <a:pt x="40" y="63"/>
                    <a:pt x="0" y="236"/>
                    <a:pt x="55" y="418"/>
                  </a:cubicBezTo>
                  <a:cubicBezTo>
                    <a:pt x="111" y="600"/>
                    <a:pt x="240" y="722"/>
                    <a:pt x="344" y="69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"/>
            <p:cNvSpPr>
              <a:spLocks noEditPoints="1"/>
            </p:cNvSpPr>
            <p:nvPr/>
          </p:nvSpPr>
          <p:spPr bwMode="auto">
            <a:xfrm>
              <a:off x="3699" y="-169"/>
              <a:ext cx="2553" cy="5300"/>
            </a:xfrm>
            <a:custGeom>
              <a:avLst/>
              <a:gdLst>
                <a:gd name="T0" fmla="*/ 404 w 578"/>
                <a:gd name="T1" fmla="*/ 1178 h 1200"/>
                <a:gd name="T2" fmla="*/ 540 w 578"/>
                <a:gd name="T3" fmla="*/ 792 h 1200"/>
                <a:gd name="T4" fmla="*/ 267 w 578"/>
                <a:gd name="T5" fmla="*/ 488 h 1200"/>
                <a:gd name="T6" fmla="*/ 131 w 578"/>
                <a:gd name="T7" fmla="*/ 874 h 1200"/>
                <a:gd name="T8" fmla="*/ 404 w 578"/>
                <a:gd name="T9" fmla="*/ 1178 h 1200"/>
                <a:gd name="T10" fmla="*/ 311 w 578"/>
                <a:gd name="T11" fmla="*/ 711 h 1200"/>
                <a:gd name="T12" fmla="*/ 448 w 578"/>
                <a:gd name="T13" fmla="*/ 326 h 1200"/>
                <a:gd name="T14" fmla="*/ 174 w 578"/>
                <a:gd name="T15" fmla="*/ 22 h 1200"/>
                <a:gd name="T16" fmla="*/ 38 w 578"/>
                <a:gd name="T17" fmla="*/ 408 h 1200"/>
                <a:gd name="T18" fmla="*/ 311 w 578"/>
                <a:gd name="T19" fmla="*/ 711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8" h="1200">
                  <a:moveTo>
                    <a:pt x="404" y="1178"/>
                  </a:moveTo>
                  <a:cubicBezTo>
                    <a:pt x="517" y="1155"/>
                    <a:pt x="578" y="983"/>
                    <a:pt x="540" y="792"/>
                  </a:cubicBezTo>
                  <a:cubicBezTo>
                    <a:pt x="503" y="602"/>
                    <a:pt x="380" y="466"/>
                    <a:pt x="267" y="488"/>
                  </a:cubicBezTo>
                  <a:cubicBezTo>
                    <a:pt x="154" y="511"/>
                    <a:pt x="93" y="683"/>
                    <a:pt x="131" y="874"/>
                  </a:cubicBezTo>
                  <a:cubicBezTo>
                    <a:pt x="169" y="1064"/>
                    <a:pt x="291" y="1200"/>
                    <a:pt x="404" y="1178"/>
                  </a:cubicBezTo>
                  <a:close/>
                  <a:moveTo>
                    <a:pt x="311" y="711"/>
                  </a:moveTo>
                  <a:cubicBezTo>
                    <a:pt x="425" y="689"/>
                    <a:pt x="486" y="516"/>
                    <a:pt x="448" y="326"/>
                  </a:cubicBezTo>
                  <a:cubicBezTo>
                    <a:pt x="410" y="136"/>
                    <a:pt x="287" y="0"/>
                    <a:pt x="174" y="22"/>
                  </a:cubicBezTo>
                  <a:cubicBezTo>
                    <a:pt x="61" y="45"/>
                    <a:pt x="0" y="217"/>
                    <a:pt x="38" y="408"/>
                  </a:cubicBezTo>
                  <a:cubicBezTo>
                    <a:pt x="76" y="598"/>
                    <a:pt x="198" y="734"/>
                    <a:pt x="311" y="71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5"/>
            <p:cNvSpPr>
              <a:spLocks noEditPoints="1"/>
            </p:cNvSpPr>
            <p:nvPr/>
          </p:nvSpPr>
          <p:spPr bwMode="auto">
            <a:xfrm>
              <a:off x="3823" y="-160"/>
              <a:ext cx="2305" cy="5282"/>
            </a:xfrm>
            <a:custGeom>
              <a:avLst/>
              <a:gdLst>
                <a:gd name="T0" fmla="*/ 319 w 522"/>
                <a:gd name="T1" fmla="*/ 1184 h 1196"/>
                <a:gd name="T2" fmla="*/ 503 w 522"/>
                <a:gd name="T3" fmla="*/ 806 h 1196"/>
                <a:gd name="T4" fmla="*/ 249 w 522"/>
                <a:gd name="T5" fmla="*/ 471 h 1196"/>
                <a:gd name="T6" fmla="*/ 65 w 522"/>
                <a:gd name="T7" fmla="*/ 849 h 1196"/>
                <a:gd name="T8" fmla="*/ 319 w 522"/>
                <a:gd name="T9" fmla="*/ 1184 h 1196"/>
                <a:gd name="T10" fmla="*/ 274 w 522"/>
                <a:gd name="T11" fmla="*/ 725 h 1196"/>
                <a:gd name="T12" fmla="*/ 458 w 522"/>
                <a:gd name="T13" fmla="*/ 347 h 1196"/>
                <a:gd name="T14" fmla="*/ 204 w 522"/>
                <a:gd name="T15" fmla="*/ 12 h 1196"/>
                <a:gd name="T16" fmla="*/ 20 w 522"/>
                <a:gd name="T17" fmla="*/ 390 h 1196"/>
                <a:gd name="T18" fmla="*/ 274 w 522"/>
                <a:gd name="T19" fmla="*/ 725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2" h="1196">
                  <a:moveTo>
                    <a:pt x="319" y="1184"/>
                  </a:moveTo>
                  <a:cubicBezTo>
                    <a:pt x="440" y="1172"/>
                    <a:pt x="522" y="1003"/>
                    <a:pt x="503" y="806"/>
                  </a:cubicBezTo>
                  <a:cubicBezTo>
                    <a:pt x="484" y="609"/>
                    <a:pt x="370" y="459"/>
                    <a:pt x="249" y="471"/>
                  </a:cubicBezTo>
                  <a:cubicBezTo>
                    <a:pt x="128" y="483"/>
                    <a:pt x="45" y="652"/>
                    <a:pt x="65" y="849"/>
                  </a:cubicBezTo>
                  <a:cubicBezTo>
                    <a:pt x="84" y="1046"/>
                    <a:pt x="198" y="1196"/>
                    <a:pt x="319" y="1184"/>
                  </a:cubicBezTo>
                  <a:close/>
                  <a:moveTo>
                    <a:pt x="274" y="725"/>
                  </a:moveTo>
                  <a:cubicBezTo>
                    <a:pt x="395" y="713"/>
                    <a:pt x="477" y="544"/>
                    <a:pt x="458" y="347"/>
                  </a:cubicBezTo>
                  <a:cubicBezTo>
                    <a:pt x="438" y="150"/>
                    <a:pt x="325" y="0"/>
                    <a:pt x="204" y="12"/>
                  </a:cubicBezTo>
                  <a:cubicBezTo>
                    <a:pt x="83" y="23"/>
                    <a:pt x="0" y="193"/>
                    <a:pt x="20" y="390"/>
                  </a:cubicBezTo>
                  <a:cubicBezTo>
                    <a:pt x="39" y="587"/>
                    <a:pt x="153" y="737"/>
                    <a:pt x="274" y="72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6"/>
            <p:cNvSpPr>
              <a:spLocks noEditPoints="1"/>
            </p:cNvSpPr>
            <p:nvPr/>
          </p:nvSpPr>
          <p:spPr bwMode="auto">
            <a:xfrm>
              <a:off x="3955" y="-124"/>
              <a:ext cx="2045" cy="5206"/>
            </a:xfrm>
            <a:custGeom>
              <a:avLst/>
              <a:gdLst>
                <a:gd name="T0" fmla="*/ 231 w 463"/>
                <a:gd name="T1" fmla="*/ 1179 h 1179"/>
                <a:gd name="T2" fmla="*/ 463 w 463"/>
                <a:gd name="T3" fmla="*/ 814 h 1179"/>
                <a:gd name="T4" fmla="*/ 231 w 463"/>
                <a:gd name="T5" fmla="*/ 448 h 1179"/>
                <a:gd name="T6" fmla="*/ 0 w 463"/>
                <a:gd name="T7" fmla="*/ 814 h 1179"/>
                <a:gd name="T8" fmla="*/ 231 w 463"/>
                <a:gd name="T9" fmla="*/ 1179 h 1179"/>
                <a:gd name="T10" fmla="*/ 231 w 463"/>
                <a:gd name="T11" fmla="*/ 732 h 1179"/>
                <a:gd name="T12" fmla="*/ 463 w 463"/>
                <a:gd name="T13" fmla="*/ 366 h 1179"/>
                <a:gd name="T14" fmla="*/ 231 w 463"/>
                <a:gd name="T15" fmla="*/ 0 h 1179"/>
                <a:gd name="T16" fmla="*/ 0 w 463"/>
                <a:gd name="T17" fmla="*/ 366 h 1179"/>
                <a:gd name="T18" fmla="*/ 231 w 463"/>
                <a:gd name="T19" fmla="*/ 73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3" h="1179">
                  <a:moveTo>
                    <a:pt x="231" y="1179"/>
                  </a:moveTo>
                  <a:cubicBezTo>
                    <a:pt x="359" y="1179"/>
                    <a:pt x="463" y="1016"/>
                    <a:pt x="463" y="814"/>
                  </a:cubicBezTo>
                  <a:cubicBezTo>
                    <a:pt x="463" y="612"/>
                    <a:pt x="359" y="448"/>
                    <a:pt x="231" y="448"/>
                  </a:cubicBezTo>
                  <a:cubicBezTo>
                    <a:pt x="103" y="448"/>
                    <a:pt x="0" y="612"/>
                    <a:pt x="0" y="814"/>
                  </a:cubicBezTo>
                  <a:cubicBezTo>
                    <a:pt x="0" y="1016"/>
                    <a:pt x="103" y="1179"/>
                    <a:pt x="231" y="1179"/>
                  </a:cubicBezTo>
                  <a:close/>
                  <a:moveTo>
                    <a:pt x="231" y="732"/>
                  </a:moveTo>
                  <a:cubicBezTo>
                    <a:pt x="359" y="732"/>
                    <a:pt x="463" y="568"/>
                    <a:pt x="463" y="366"/>
                  </a:cubicBezTo>
                  <a:cubicBezTo>
                    <a:pt x="463" y="164"/>
                    <a:pt x="359" y="0"/>
                    <a:pt x="231" y="0"/>
                  </a:cubicBezTo>
                  <a:cubicBezTo>
                    <a:pt x="103" y="0"/>
                    <a:pt x="0" y="164"/>
                    <a:pt x="0" y="366"/>
                  </a:cubicBezTo>
                  <a:cubicBezTo>
                    <a:pt x="0" y="568"/>
                    <a:pt x="103" y="732"/>
                    <a:pt x="231" y="73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7"/>
            <p:cNvSpPr>
              <a:spLocks noEditPoints="1"/>
            </p:cNvSpPr>
            <p:nvPr/>
          </p:nvSpPr>
          <p:spPr bwMode="auto">
            <a:xfrm>
              <a:off x="3726" y="-169"/>
              <a:ext cx="2504" cy="5300"/>
            </a:xfrm>
            <a:custGeom>
              <a:avLst/>
              <a:gdLst>
                <a:gd name="T0" fmla="*/ 225 w 567"/>
                <a:gd name="T1" fmla="*/ 1187 h 1200"/>
                <a:gd name="T2" fmla="*/ 504 w 567"/>
                <a:gd name="T3" fmla="*/ 839 h 1200"/>
                <a:gd name="T4" fmla="*/ 299 w 567"/>
                <a:gd name="T5" fmla="*/ 444 h 1200"/>
                <a:gd name="T6" fmla="*/ 20 w 567"/>
                <a:gd name="T7" fmla="*/ 792 h 1200"/>
                <a:gd name="T8" fmla="*/ 225 w 567"/>
                <a:gd name="T9" fmla="*/ 1187 h 1200"/>
                <a:gd name="T10" fmla="*/ 268 w 567"/>
                <a:gd name="T11" fmla="*/ 756 h 1200"/>
                <a:gd name="T12" fmla="*/ 546 w 567"/>
                <a:gd name="T13" fmla="*/ 408 h 1200"/>
                <a:gd name="T14" fmla="*/ 341 w 567"/>
                <a:gd name="T15" fmla="*/ 13 h 1200"/>
                <a:gd name="T16" fmla="*/ 63 w 567"/>
                <a:gd name="T17" fmla="*/ 360 h 1200"/>
                <a:gd name="T18" fmla="*/ 268 w 567"/>
                <a:gd name="T19" fmla="*/ 75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7" h="1200">
                  <a:moveTo>
                    <a:pt x="225" y="1187"/>
                  </a:moveTo>
                  <a:cubicBezTo>
                    <a:pt x="359" y="1200"/>
                    <a:pt x="484" y="1044"/>
                    <a:pt x="504" y="839"/>
                  </a:cubicBezTo>
                  <a:cubicBezTo>
                    <a:pt x="524" y="634"/>
                    <a:pt x="432" y="457"/>
                    <a:pt x="299" y="444"/>
                  </a:cubicBezTo>
                  <a:cubicBezTo>
                    <a:pt x="165" y="431"/>
                    <a:pt x="40" y="587"/>
                    <a:pt x="20" y="792"/>
                  </a:cubicBezTo>
                  <a:cubicBezTo>
                    <a:pt x="0" y="997"/>
                    <a:pt x="92" y="1174"/>
                    <a:pt x="225" y="1187"/>
                  </a:cubicBezTo>
                  <a:close/>
                  <a:moveTo>
                    <a:pt x="268" y="756"/>
                  </a:moveTo>
                  <a:cubicBezTo>
                    <a:pt x="402" y="769"/>
                    <a:pt x="526" y="613"/>
                    <a:pt x="546" y="408"/>
                  </a:cubicBezTo>
                  <a:cubicBezTo>
                    <a:pt x="567" y="203"/>
                    <a:pt x="475" y="26"/>
                    <a:pt x="341" y="13"/>
                  </a:cubicBezTo>
                  <a:cubicBezTo>
                    <a:pt x="208" y="0"/>
                    <a:pt x="83" y="155"/>
                    <a:pt x="63" y="360"/>
                  </a:cubicBezTo>
                  <a:cubicBezTo>
                    <a:pt x="42" y="565"/>
                    <a:pt x="134" y="742"/>
                    <a:pt x="268" y="75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8"/>
            <p:cNvSpPr>
              <a:spLocks noEditPoints="1"/>
            </p:cNvSpPr>
            <p:nvPr/>
          </p:nvSpPr>
          <p:spPr bwMode="auto">
            <a:xfrm>
              <a:off x="3514" y="-195"/>
              <a:ext cx="2928" cy="5352"/>
            </a:xfrm>
            <a:custGeom>
              <a:avLst/>
              <a:gdLst>
                <a:gd name="T0" fmla="*/ 216 w 663"/>
                <a:gd name="T1" fmla="*/ 1185 h 1212"/>
                <a:gd name="T2" fmla="*/ 540 w 663"/>
                <a:gd name="T3" fmla="*/ 861 h 1212"/>
                <a:gd name="T4" fmla="*/ 365 w 663"/>
                <a:gd name="T5" fmla="*/ 439 h 1212"/>
                <a:gd name="T6" fmla="*/ 41 w 663"/>
                <a:gd name="T7" fmla="*/ 762 h 1212"/>
                <a:gd name="T8" fmla="*/ 216 w 663"/>
                <a:gd name="T9" fmla="*/ 1185 h 1212"/>
                <a:gd name="T10" fmla="*/ 298 w 663"/>
                <a:gd name="T11" fmla="*/ 773 h 1212"/>
                <a:gd name="T12" fmla="*/ 622 w 663"/>
                <a:gd name="T13" fmla="*/ 450 h 1212"/>
                <a:gd name="T14" fmla="*/ 446 w 663"/>
                <a:gd name="T15" fmla="*/ 27 h 1212"/>
                <a:gd name="T16" fmla="*/ 123 w 663"/>
                <a:gd name="T17" fmla="*/ 351 h 1212"/>
                <a:gd name="T18" fmla="*/ 298 w 663"/>
                <a:gd name="T19" fmla="*/ 773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3" h="1212">
                  <a:moveTo>
                    <a:pt x="216" y="1185"/>
                  </a:moveTo>
                  <a:cubicBezTo>
                    <a:pt x="354" y="1212"/>
                    <a:pt x="499" y="1067"/>
                    <a:pt x="540" y="861"/>
                  </a:cubicBezTo>
                  <a:cubicBezTo>
                    <a:pt x="581" y="655"/>
                    <a:pt x="502" y="466"/>
                    <a:pt x="365" y="439"/>
                  </a:cubicBezTo>
                  <a:cubicBezTo>
                    <a:pt x="227" y="411"/>
                    <a:pt x="82" y="556"/>
                    <a:pt x="41" y="762"/>
                  </a:cubicBezTo>
                  <a:cubicBezTo>
                    <a:pt x="0" y="968"/>
                    <a:pt x="78" y="1157"/>
                    <a:pt x="216" y="1185"/>
                  </a:cubicBezTo>
                  <a:close/>
                  <a:moveTo>
                    <a:pt x="298" y="773"/>
                  </a:moveTo>
                  <a:cubicBezTo>
                    <a:pt x="436" y="801"/>
                    <a:pt x="581" y="656"/>
                    <a:pt x="622" y="450"/>
                  </a:cubicBezTo>
                  <a:cubicBezTo>
                    <a:pt x="663" y="244"/>
                    <a:pt x="584" y="55"/>
                    <a:pt x="446" y="27"/>
                  </a:cubicBezTo>
                  <a:cubicBezTo>
                    <a:pt x="309" y="0"/>
                    <a:pt x="164" y="145"/>
                    <a:pt x="123" y="351"/>
                  </a:cubicBezTo>
                  <a:cubicBezTo>
                    <a:pt x="82" y="557"/>
                    <a:pt x="160" y="746"/>
                    <a:pt x="298" y="77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9"/>
            <p:cNvSpPr>
              <a:spLocks noEditPoints="1"/>
            </p:cNvSpPr>
            <p:nvPr/>
          </p:nvSpPr>
          <p:spPr bwMode="auto">
            <a:xfrm>
              <a:off x="3319" y="-204"/>
              <a:ext cx="3317" cy="5366"/>
            </a:xfrm>
            <a:custGeom>
              <a:avLst/>
              <a:gdLst>
                <a:gd name="T0" fmla="*/ 204 w 751"/>
                <a:gd name="T1" fmla="*/ 1173 h 1215"/>
                <a:gd name="T2" fmla="*/ 571 w 751"/>
                <a:gd name="T3" fmla="*/ 879 h 1215"/>
                <a:gd name="T4" fmla="*/ 429 w 751"/>
                <a:gd name="T5" fmla="*/ 431 h 1215"/>
                <a:gd name="T6" fmla="*/ 62 w 751"/>
                <a:gd name="T7" fmla="*/ 725 h 1215"/>
                <a:gd name="T8" fmla="*/ 204 w 751"/>
                <a:gd name="T9" fmla="*/ 1173 h 1215"/>
                <a:gd name="T10" fmla="*/ 322 w 751"/>
                <a:gd name="T11" fmla="*/ 785 h 1215"/>
                <a:gd name="T12" fmla="*/ 689 w 751"/>
                <a:gd name="T13" fmla="*/ 491 h 1215"/>
                <a:gd name="T14" fmla="*/ 547 w 751"/>
                <a:gd name="T15" fmla="*/ 43 h 1215"/>
                <a:gd name="T16" fmla="*/ 180 w 751"/>
                <a:gd name="T17" fmla="*/ 337 h 1215"/>
                <a:gd name="T18" fmla="*/ 322 w 751"/>
                <a:gd name="T19" fmla="*/ 785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1215">
                  <a:moveTo>
                    <a:pt x="204" y="1173"/>
                  </a:moveTo>
                  <a:cubicBezTo>
                    <a:pt x="344" y="1215"/>
                    <a:pt x="509" y="1084"/>
                    <a:pt x="571" y="879"/>
                  </a:cubicBezTo>
                  <a:cubicBezTo>
                    <a:pt x="633" y="674"/>
                    <a:pt x="569" y="474"/>
                    <a:pt x="429" y="431"/>
                  </a:cubicBezTo>
                  <a:cubicBezTo>
                    <a:pt x="288" y="388"/>
                    <a:pt x="124" y="520"/>
                    <a:pt x="62" y="725"/>
                  </a:cubicBezTo>
                  <a:cubicBezTo>
                    <a:pt x="0" y="929"/>
                    <a:pt x="63" y="1130"/>
                    <a:pt x="204" y="1173"/>
                  </a:cubicBezTo>
                  <a:close/>
                  <a:moveTo>
                    <a:pt x="322" y="785"/>
                  </a:moveTo>
                  <a:cubicBezTo>
                    <a:pt x="462" y="827"/>
                    <a:pt x="627" y="696"/>
                    <a:pt x="689" y="491"/>
                  </a:cubicBezTo>
                  <a:cubicBezTo>
                    <a:pt x="751" y="286"/>
                    <a:pt x="687" y="86"/>
                    <a:pt x="547" y="43"/>
                  </a:cubicBezTo>
                  <a:cubicBezTo>
                    <a:pt x="406" y="0"/>
                    <a:pt x="242" y="132"/>
                    <a:pt x="180" y="337"/>
                  </a:cubicBezTo>
                  <a:cubicBezTo>
                    <a:pt x="118" y="542"/>
                    <a:pt x="181" y="742"/>
                    <a:pt x="322" y="78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0"/>
            <p:cNvSpPr>
              <a:spLocks noEditPoints="1"/>
            </p:cNvSpPr>
            <p:nvPr/>
          </p:nvSpPr>
          <p:spPr bwMode="auto">
            <a:xfrm>
              <a:off x="3147" y="-186"/>
              <a:ext cx="3662" cy="5334"/>
            </a:xfrm>
            <a:custGeom>
              <a:avLst/>
              <a:gdLst>
                <a:gd name="T0" fmla="*/ 188 w 829"/>
                <a:gd name="T1" fmla="*/ 1149 h 1208"/>
                <a:gd name="T2" fmla="*/ 596 w 829"/>
                <a:gd name="T3" fmla="*/ 891 h 1208"/>
                <a:gd name="T4" fmla="*/ 490 w 829"/>
                <a:gd name="T5" fmla="*/ 420 h 1208"/>
                <a:gd name="T6" fmla="*/ 83 w 829"/>
                <a:gd name="T7" fmla="*/ 679 h 1208"/>
                <a:gd name="T8" fmla="*/ 188 w 829"/>
                <a:gd name="T9" fmla="*/ 1149 h 1208"/>
                <a:gd name="T10" fmla="*/ 338 w 829"/>
                <a:gd name="T11" fmla="*/ 788 h 1208"/>
                <a:gd name="T12" fmla="*/ 745 w 829"/>
                <a:gd name="T13" fmla="*/ 529 h 1208"/>
                <a:gd name="T14" fmla="*/ 640 w 829"/>
                <a:gd name="T15" fmla="*/ 58 h 1208"/>
                <a:gd name="T16" fmla="*/ 233 w 829"/>
                <a:gd name="T17" fmla="*/ 317 h 1208"/>
                <a:gd name="T18" fmla="*/ 338 w 829"/>
                <a:gd name="T19" fmla="*/ 788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1208">
                  <a:moveTo>
                    <a:pt x="188" y="1149"/>
                  </a:moveTo>
                  <a:cubicBezTo>
                    <a:pt x="330" y="1208"/>
                    <a:pt x="512" y="1092"/>
                    <a:pt x="596" y="891"/>
                  </a:cubicBezTo>
                  <a:cubicBezTo>
                    <a:pt x="679" y="689"/>
                    <a:pt x="632" y="479"/>
                    <a:pt x="490" y="420"/>
                  </a:cubicBezTo>
                  <a:cubicBezTo>
                    <a:pt x="349" y="361"/>
                    <a:pt x="167" y="477"/>
                    <a:pt x="83" y="679"/>
                  </a:cubicBezTo>
                  <a:cubicBezTo>
                    <a:pt x="0" y="880"/>
                    <a:pt x="47" y="1091"/>
                    <a:pt x="188" y="1149"/>
                  </a:cubicBezTo>
                  <a:close/>
                  <a:moveTo>
                    <a:pt x="338" y="788"/>
                  </a:moveTo>
                  <a:cubicBezTo>
                    <a:pt x="480" y="846"/>
                    <a:pt x="662" y="731"/>
                    <a:pt x="745" y="529"/>
                  </a:cubicBezTo>
                  <a:cubicBezTo>
                    <a:pt x="829" y="328"/>
                    <a:pt x="782" y="117"/>
                    <a:pt x="640" y="58"/>
                  </a:cubicBezTo>
                  <a:cubicBezTo>
                    <a:pt x="499" y="0"/>
                    <a:pt x="316" y="116"/>
                    <a:pt x="233" y="317"/>
                  </a:cubicBezTo>
                  <a:cubicBezTo>
                    <a:pt x="149" y="518"/>
                    <a:pt x="197" y="729"/>
                    <a:pt x="338" y="788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1"/>
            <p:cNvSpPr>
              <a:spLocks noEditPoints="1"/>
            </p:cNvSpPr>
            <p:nvPr/>
          </p:nvSpPr>
          <p:spPr bwMode="auto">
            <a:xfrm>
              <a:off x="2997" y="-151"/>
              <a:ext cx="3962" cy="5264"/>
            </a:xfrm>
            <a:custGeom>
              <a:avLst/>
              <a:gdLst>
                <a:gd name="T0" fmla="*/ 170 w 897"/>
                <a:gd name="T1" fmla="*/ 1117 h 1192"/>
                <a:gd name="T2" fmla="*/ 614 w 897"/>
                <a:gd name="T3" fmla="*/ 899 h 1192"/>
                <a:gd name="T4" fmla="*/ 549 w 897"/>
                <a:gd name="T5" fmla="*/ 408 h 1192"/>
                <a:gd name="T6" fmla="*/ 105 w 897"/>
                <a:gd name="T7" fmla="*/ 626 h 1192"/>
                <a:gd name="T8" fmla="*/ 170 w 897"/>
                <a:gd name="T9" fmla="*/ 1117 h 1192"/>
                <a:gd name="T10" fmla="*/ 348 w 897"/>
                <a:gd name="T11" fmla="*/ 784 h 1192"/>
                <a:gd name="T12" fmla="*/ 792 w 897"/>
                <a:gd name="T13" fmla="*/ 566 h 1192"/>
                <a:gd name="T14" fmla="*/ 727 w 897"/>
                <a:gd name="T15" fmla="*/ 75 h 1192"/>
                <a:gd name="T16" fmla="*/ 283 w 897"/>
                <a:gd name="T17" fmla="*/ 293 h 1192"/>
                <a:gd name="T18" fmla="*/ 348 w 897"/>
                <a:gd name="T19" fmla="*/ 784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7" h="1192">
                  <a:moveTo>
                    <a:pt x="170" y="1117"/>
                  </a:moveTo>
                  <a:cubicBezTo>
                    <a:pt x="310" y="1192"/>
                    <a:pt x="509" y="1094"/>
                    <a:pt x="614" y="899"/>
                  </a:cubicBezTo>
                  <a:cubicBezTo>
                    <a:pt x="719" y="703"/>
                    <a:pt x="689" y="483"/>
                    <a:pt x="549" y="408"/>
                  </a:cubicBezTo>
                  <a:cubicBezTo>
                    <a:pt x="408" y="333"/>
                    <a:pt x="209" y="430"/>
                    <a:pt x="105" y="626"/>
                  </a:cubicBezTo>
                  <a:cubicBezTo>
                    <a:pt x="0" y="822"/>
                    <a:pt x="29" y="1042"/>
                    <a:pt x="170" y="1117"/>
                  </a:cubicBezTo>
                  <a:close/>
                  <a:moveTo>
                    <a:pt x="348" y="784"/>
                  </a:moveTo>
                  <a:cubicBezTo>
                    <a:pt x="488" y="859"/>
                    <a:pt x="687" y="761"/>
                    <a:pt x="792" y="566"/>
                  </a:cubicBezTo>
                  <a:cubicBezTo>
                    <a:pt x="897" y="370"/>
                    <a:pt x="867" y="150"/>
                    <a:pt x="727" y="75"/>
                  </a:cubicBezTo>
                  <a:cubicBezTo>
                    <a:pt x="586" y="0"/>
                    <a:pt x="387" y="98"/>
                    <a:pt x="283" y="293"/>
                  </a:cubicBezTo>
                  <a:cubicBezTo>
                    <a:pt x="178" y="489"/>
                    <a:pt x="207" y="709"/>
                    <a:pt x="348" y="78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2"/>
            <p:cNvSpPr>
              <a:spLocks noEditPoints="1"/>
            </p:cNvSpPr>
            <p:nvPr/>
          </p:nvSpPr>
          <p:spPr bwMode="auto">
            <a:xfrm>
              <a:off x="2873" y="-98"/>
              <a:ext cx="4205" cy="5154"/>
            </a:xfrm>
            <a:custGeom>
              <a:avLst/>
              <a:gdLst>
                <a:gd name="T0" fmla="*/ 148 w 952"/>
                <a:gd name="T1" fmla="*/ 1075 h 1167"/>
                <a:gd name="T2" fmla="*/ 625 w 952"/>
                <a:gd name="T3" fmla="*/ 902 h 1167"/>
                <a:gd name="T4" fmla="*/ 603 w 952"/>
                <a:gd name="T5" fmla="*/ 395 h 1167"/>
                <a:gd name="T6" fmla="*/ 126 w 952"/>
                <a:gd name="T7" fmla="*/ 568 h 1167"/>
                <a:gd name="T8" fmla="*/ 148 w 952"/>
                <a:gd name="T9" fmla="*/ 1075 h 1167"/>
                <a:gd name="T10" fmla="*/ 350 w 952"/>
                <a:gd name="T11" fmla="*/ 773 h 1167"/>
                <a:gd name="T12" fmla="*/ 827 w 952"/>
                <a:gd name="T13" fmla="*/ 600 h 1167"/>
                <a:gd name="T14" fmla="*/ 805 w 952"/>
                <a:gd name="T15" fmla="*/ 93 h 1167"/>
                <a:gd name="T16" fmla="*/ 328 w 952"/>
                <a:gd name="T17" fmla="*/ 266 h 1167"/>
                <a:gd name="T18" fmla="*/ 350 w 952"/>
                <a:gd name="T19" fmla="*/ 77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2" h="1167">
                  <a:moveTo>
                    <a:pt x="148" y="1075"/>
                  </a:moveTo>
                  <a:cubicBezTo>
                    <a:pt x="286" y="1167"/>
                    <a:pt x="499" y="1090"/>
                    <a:pt x="625" y="902"/>
                  </a:cubicBezTo>
                  <a:cubicBezTo>
                    <a:pt x="751" y="714"/>
                    <a:pt x="741" y="487"/>
                    <a:pt x="603" y="395"/>
                  </a:cubicBezTo>
                  <a:cubicBezTo>
                    <a:pt x="465" y="303"/>
                    <a:pt x="251" y="380"/>
                    <a:pt x="126" y="568"/>
                  </a:cubicBezTo>
                  <a:cubicBezTo>
                    <a:pt x="0" y="756"/>
                    <a:pt x="10" y="983"/>
                    <a:pt x="148" y="1075"/>
                  </a:cubicBezTo>
                  <a:close/>
                  <a:moveTo>
                    <a:pt x="350" y="773"/>
                  </a:moveTo>
                  <a:cubicBezTo>
                    <a:pt x="488" y="865"/>
                    <a:pt x="701" y="788"/>
                    <a:pt x="827" y="600"/>
                  </a:cubicBezTo>
                  <a:cubicBezTo>
                    <a:pt x="952" y="412"/>
                    <a:pt x="942" y="185"/>
                    <a:pt x="805" y="93"/>
                  </a:cubicBezTo>
                  <a:cubicBezTo>
                    <a:pt x="667" y="0"/>
                    <a:pt x="453" y="78"/>
                    <a:pt x="328" y="266"/>
                  </a:cubicBezTo>
                  <a:cubicBezTo>
                    <a:pt x="202" y="454"/>
                    <a:pt x="212" y="681"/>
                    <a:pt x="350" y="77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3"/>
            <p:cNvSpPr>
              <a:spLocks noEditPoints="1"/>
            </p:cNvSpPr>
            <p:nvPr/>
          </p:nvSpPr>
          <p:spPr bwMode="auto">
            <a:xfrm>
              <a:off x="2732" y="-18"/>
              <a:ext cx="4487" cy="4998"/>
            </a:xfrm>
            <a:custGeom>
              <a:avLst/>
              <a:gdLst>
                <a:gd name="T0" fmla="*/ 133 w 1016"/>
                <a:gd name="T1" fmla="*/ 1023 h 1132"/>
                <a:gd name="T2" fmla="*/ 638 w 1016"/>
                <a:gd name="T3" fmla="*/ 899 h 1132"/>
                <a:gd name="T4" fmla="*/ 662 w 1016"/>
                <a:gd name="T5" fmla="*/ 379 h 1132"/>
                <a:gd name="T6" fmla="*/ 157 w 1016"/>
                <a:gd name="T7" fmla="*/ 503 h 1132"/>
                <a:gd name="T8" fmla="*/ 133 w 1016"/>
                <a:gd name="T9" fmla="*/ 1023 h 1132"/>
                <a:gd name="T10" fmla="*/ 355 w 1016"/>
                <a:gd name="T11" fmla="*/ 753 h 1132"/>
                <a:gd name="T12" fmla="*/ 860 w 1016"/>
                <a:gd name="T13" fmla="*/ 629 h 1132"/>
                <a:gd name="T14" fmla="*/ 883 w 1016"/>
                <a:gd name="T15" fmla="*/ 109 h 1132"/>
                <a:gd name="T16" fmla="*/ 378 w 1016"/>
                <a:gd name="T17" fmla="*/ 233 h 1132"/>
                <a:gd name="T18" fmla="*/ 355 w 1016"/>
                <a:gd name="T19" fmla="*/ 753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6" h="1132">
                  <a:moveTo>
                    <a:pt x="133" y="1023"/>
                  </a:moveTo>
                  <a:cubicBezTo>
                    <a:pt x="266" y="1132"/>
                    <a:pt x="492" y="1077"/>
                    <a:pt x="638" y="899"/>
                  </a:cubicBezTo>
                  <a:cubicBezTo>
                    <a:pt x="784" y="721"/>
                    <a:pt x="795" y="488"/>
                    <a:pt x="662" y="379"/>
                  </a:cubicBezTo>
                  <a:cubicBezTo>
                    <a:pt x="529" y="270"/>
                    <a:pt x="302" y="325"/>
                    <a:pt x="157" y="503"/>
                  </a:cubicBezTo>
                  <a:cubicBezTo>
                    <a:pt x="11" y="681"/>
                    <a:pt x="0" y="914"/>
                    <a:pt x="133" y="1023"/>
                  </a:cubicBezTo>
                  <a:close/>
                  <a:moveTo>
                    <a:pt x="355" y="753"/>
                  </a:moveTo>
                  <a:cubicBezTo>
                    <a:pt x="488" y="862"/>
                    <a:pt x="714" y="806"/>
                    <a:pt x="860" y="629"/>
                  </a:cubicBezTo>
                  <a:cubicBezTo>
                    <a:pt x="1006" y="451"/>
                    <a:pt x="1016" y="218"/>
                    <a:pt x="883" y="109"/>
                  </a:cubicBezTo>
                  <a:cubicBezTo>
                    <a:pt x="750" y="0"/>
                    <a:pt x="524" y="55"/>
                    <a:pt x="378" y="233"/>
                  </a:cubicBezTo>
                  <a:cubicBezTo>
                    <a:pt x="232" y="411"/>
                    <a:pt x="222" y="644"/>
                    <a:pt x="355" y="75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4"/>
            <p:cNvSpPr>
              <a:spLocks noEditPoints="1"/>
            </p:cNvSpPr>
            <p:nvPr/>
          </p:nvSpPr>
          <p:spPr bwMode="auto">
            <a:xfrm>
              <a:off x="2573" y="79"/>
              <a:ext cx="4810" cy="4804"/>
            </a:xfrm>
            <a:custGeom>
              <a:avLst/>
              <a:gdLst>
                <a:gd name="T0" fmla="*/ 126 w 1089"/>
                <a:gd name="T1" fmla="*/ 962 h 1088"/>
                <a:gd name="T2" fmla="*/ 654 w 1089"/>
                <a:gd name="T3" fmla="*/ 891 h 1088"/>
                <a:gd name="T4" fmla="*/ 725 w 1089"/>
                <a:gd name="T5" fmla="*/ 363 h 1088"/>
                <a:gd name="T6" fmla="*/ 197 w 1089"/>
                <a:gd name="T7" fmla="*/ 434 h 1088"/>
                <a:gd name="T8" fmla="*/ 126 w 1089"/>
                <a:gd name="T9" fmla="*/ 962 h 1088"/>
                <a:gd name="T10" fmla="*/ 363 w 1089"/>
                <a:gd name="T11" fmla="*/ 725 h 1088"/>
                <a:gd name="T12" fmla="*/ 891 w 1089"/>
                <a:gd name="T13" fmla="*/ 654 h 1088"/>
                <a:gd name="T14" fmla="*/ 963 w 1089"/>
                <a:gd name="T15" fmla="*/ 126 h 1088"/>
                <a:gd name="T16" fmla="*/ 434 w 1089"/>
                <a:gd name="T17" fmla="*/ 197 h 1088"/>
                <a:gd name="T18" fmla="*/ 363 w 1089"/>
                <a:gd name="T19" fmla="*/ 725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9" h="1088">
                  <a:moveTo>
                    <a:pt x="126" y="962"/>
                  </a:moveTo>
                  <a:cubicBezTo>
                    <a:pt x="252" y="1088"/>
                    <a:pt x="489" y="1056"/>
                    <a:pt x="654" y="891"/>
                  </a:cubicBezTo>
                  <a:cubicBezTo>
                    <a:pt x="820" y="726"/>
                    <a:pt x="851" y="489"/>
                    <a:pt x="725" y="363"/>
                  </a:cubicBezTo>
                  <a:cubicBezTo>
                    <a:pt x="599" y="237"/>
                    <a:pt x="363" y="269"/>
                    <a:pt x="197" y="434"/>
                  </a:cubicBezTo>
                  <a:cubicBezTo>
                    <a:pt x="32" y="600"/>
                    <a:pt x="0" y="836"/>
                    <a:pt x="126" y="962"/>
                  </a:cubicBezTo>
                  <a:close/>
                  <a:moveTo>
                    <a:pt x="363" y="725"/>
                  </a:moveTo>
                  <a:cubicBezTo>
                    <a:pt x="489" y="851"/>
                    <a:pt x="726" y="819"/>
                    <a:pt x="891" y="654"/>
                  </a:cubicBezTo>
                  <a:cubicBezTo>
                    <a:pt x="1057" y="488"/>
                    <a:pt x="1089" y="252"/>
                    <a:pt x="963" y="126"/>
                  </a:cubicBezTo>
                  <a:cubicBezTo>
                    <a:pt x="836" y="0"/>
                    <a:pt x="600" y="31"/>
                    <a:pt x="434" y="197"/>
                  </a:cubicBezTo>
                  <a:cubicBezTo>
                    <a:pt x="269" y="362"/>
                    <a:pt x="237" y="599"/>
                    <a:pt x="363" y="72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5"/>
            <p:cNvSpPr>
              <a:spLocks noEditPoints="1"/>
            </p:cNvSpPr>
            <p:nvPr/>
          </p:nvSpPr>
          <p:spPr bwMode="auto">
            <a:xfrm>
              <a:off x="2441" y="194"/>
              <a:ext cx="5074" cy="4574"/>
            </a:xfrm>
            <a:custGeom>
              <a:avLst/>
              <a:gdLst>
                <a:gd name="T0" fmla="*/ 117 w 1149"/>
                <a:gd name="T1" fmla="*/ 893 h 1036"/>
                <a:gd name="T2" fmla="*/ 662 w 1149"/>
                <a:gd name="T3" fmla="*/ 879 h 1036"/>
                <a:gd name="T4" fmla="*/ 783 w 1149"/>
                <a:gd name="T5" fmla="*/ 346 h 1036"/>
                <a:gd name="T6" fmla="*/ 238 w 1149"/>
                <a:gd name="T7" fmla="*/ 361 h 1036"/>
                <a:gd name="T8" fmla="*/ 117 w 1149"/>
                <a:gd name="T9" fmla="*/ 893 h 1036"/>
                <a:gd name="T10" fmla="*/ 365 w 1149"/>
                <a:gd name="T11" fmla="*/ 689 h 1036"/>
                <a:gd name="T12" fmla="*/ 911 w 1149"/>
                <a:gd name="T13" fmla="*/ 675 h 1036"/>
                <a:gd name="T14" fmla="*/ 1032 w 1149"/>
                <a:gd name="T15" fmla="*/ 143 h 1036"/>
                <a:gd name="T16" fmla="*/ 486 w 1149"/>
                <a:gd name="T17" fmla="*/ 157 h 1036"/>
                <a:gd name="T18" fmla="*/ 365 w 1149"/>
                <a:gd name="T19" fmla="*/ 689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9" h="1036">
                  <a:moveTo>
                    <a:pt x="117" y="893"/>
                  </a:moveTo>
                  <a:cubicBezTo>
                    <a:pt x="234" y="1036"/>
                    <a:pt x="478" y="1029"/>
                    <a:pt x="662" y="879"/>
                  </a:cubicBezTo>
                  <a:cubicBezTo>
                    <a:pt x="846" y="728"/>
                    <a:pt x="900" y="489"/>
                    <a:pt x="783" y="346"/>
                  </a:cubicBezTo>
                  <a:cubicBezTo>
                    <a:pt x="666" y="204"/>
                    <a:pt x="422" y="210"/>
                    <a:pt x="238" y="361"/>
                  </a:cubicBezTo>
                  <a:cubicBezTo>
                    <a:pt x="54" y="512"/>
                    <a:pt x="0" y="751"/>
                    <a:pt x="117" y="893"/>
                  </a:cubicBezTo>
                  <a:close/>
                  <a:moveTo>
                    <a:pt x="365" y="689"/>
                  </a:moveTo>
                  <a:cubicBezTo>
                    <a:pt x="483" y="832"/>
                    <a:pt x="727" y="826"/>
                    <a:pt x="911" y="675"/>
                  </a:cubicBezTo>
                  <a:cubicBezTo>
                    <a:pt x="1095" y="524"/>
                    <a:pt x="1149" y="285"/>
                    <a:pt x="1032" y="143"/>
                  </a:cubicBezTo>
                  <a:cubicBezTo>
                    <a:pt x="915" y="0"/>
                    <a:pt x="670" y="6"/>
                    <a:pt x="486" y="157"/>
                  </a:cubicBezTo>
                  <a:cubicBezTo>
                    <a:pt x="302" y="308"/>
                    <a:pt x="248" y="547"/>
                    <a:pt x="365" y="68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6"/>
            <p:cNvSpPr>
              <a:spLocks noEditPoints="1"/>
            </p:cNvSpPr>
            <p:nvPr/>
          </p:nvSpPr>
          <p:spPr bwMode="auto">
            <a:xfrm>
              <a:off x="2335" y="238"/>
              <a:ext cx="5286" cy="4482"/>
            </a:xfrm>
            <a:custGeom>
              <a:avLst/>
              <a:gdLst>
                <a:gd name="T0" fmla="*/ 106 w 1197"/>
                <a:gd name="T1" fmla="*/ 837 h 1015"/>
                <a:gd name="T2" fmla="*/ 663 w 1197"/>
                <a:gd name="T3" fmla="*/ 881 h 1015"/>
                <a:gd name="T4" fmla="*/ 835 w 1197"/>
                <a:gd name="T5" fmla="*/ 350 h 1015"/>
                <a:gd name="T6" fmla="*/ 278 w 1197"/>
                <a:gd name="T7" fmla="*/ 306 h 1015"/>
                <a:gd name="T8" fmla="*/ 106 w 1197"/>
                <a:gd name="T9" fmla="*/ 837 h 1015"/>
                <a:gd name="T10" fmla="*/ 362 w 1197"/>
                <a:gd name="T11" fmla="*/ 666 h 1015"/>
                <a:gd name="T12" fmla="*/ 918 w 1197"/>
                <a:gd name="T13" fmla="*/ 710 h 1015"/>
                <a:gd name="T14" fmla="*/ 1091 w 1197"/>
                <a:gd name="T15" fmla="*/ 179 h 1015"/>
                <a:gd name="T16" fmla="*/ 534 w 1197"/>
                <a:gd name="T17" fmla="*/ 135 h 1015"/>
                <a:gd name="T18" fmla="*/ 362 w 1197"/>
                <a:gd name="T19" fmla="*/ 666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7" h="1015">
                  <a:moveTo>
                    <a:pt x="106" y="837"/>
                  </a:moveTo>
                  <a:cubicBezTo>
                    <a:pt x="212" y="996"/>
                    <a:pt x="461" y="1015"/>
                    <a:pt x="663" y="881"/>
                  </a:cubicBezTo>
                  <a:cubicBezTo>
                    <a:pt x="864" y="747"/>
                    <a:pt x="941" y="509"/>
                    <a:pt x="835" y="350"/>
                  </a:cubicBezTo>
                  <a:cubicBezTo>
                    <a:pt x="729" y="191"/>
                    <a:pt x="479" y="171"/>
                    <a:pt x="278" y="306"/>
                  </a:cubicBezTo>
                  <a:cubicBezTo>
                    <a:pt x="77" y="440"/>
                    <a:pt x="0" y="678"/>
                    <a:pt x="106" y="837"/>
                  </a:cubicBezTo>
                  <a:close/>
                  <a:moveTo>
                    <a:pt x="362" y="666"/>
                  </a:moveTo>
                  <a:cubicBezTo>
                    <a:pt x="468" y="825"/>
                    <a:pt x="717" y="845"/>
                    <a:pt x="918" y="710"/>
                  </a:cubicBezTo>
                  <a:cubicBezTo>
                    <a:pt x="1120" y="576"/>
                    <a:pt x="1197" y="338"/>
                    <a:pt x="1091" y="179"/>
                  </a:cubicBezTo>
                  <a:cubicBezTo>
                    <a:pt x="984" y="20"/>
                    <a:pt x="735" y="0"/>
                    <a:pt x="534" y="135"/>
                  </a:cubicBezTo>
                  <a:cubicBezTo>
                    <a:pt x="333" y="269"/>
                    <a:pt x="256" y="507"/>
                    <a:pt x="362" y="66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7"/>
            <p:cNvSpPr>
              <a:spLocks noEditPoints="1"/>
            </p:cNvSpPr>
            <p:nvPr/>
          </p:nvSpPr>
          <p:spPr bwMode="auto">
            <a:xfrm>
              <a:off x="2259" y="273"/>
              <a:ext cx="5437" cy="4416"/>
            </a:xfrm>
            <a:custGeom>
              <a:avLst/>
              <a:gdLst>
                <a:gd name="T0" fmla="*/ 93 w 1231"/>
                <a:gd name="T1" fmla="*/ 779 h 1000"/>
                <a:gd name="T2" fmla="*/ 654 w 1231"/>
                <a:gd name="T3" fmla="*/ 884 h 1000"/>
                <a:gd name="T4" fmla="*/ 879 w 1231"/>
                <a:gd name="T5" fmla="*/ 359 h 1000"/>
                <a:gd name="T6" fmla="*/ 317 w 1231"/>
                <a:gd name="T7" fmla="*/ 254 h 1000"/>
                <a:gd name="T8" fmla="*/ 93 w 1231"/>
                <a:gd name="T9" fmla="*/ 779 h 1000"/>
                <a:gd name="T10" fmla="*/ 352 w 1231"/>
                <a:gd name="T11" fmla="*/ 641 h 1000"/>
                <a:gd name="T12" fmla="*/ 913 w 1231"/>
                <a:gd name="T13" fmla="*/ 746 h 1000"/>
                <a:gd name="T14" fmla="*/ 1138 w 1231"/>
                <a:gd name="T15" fmla="*/ 221 h 1000"/>
                <a:gd name="T16" fmla="*/ 576 w 1231"/>
                <a:gd name="T17" fmla="*/ 116 h 1000"/>
                <a:gd name="T18" fmla="*/ 352 w 1231"/>
                <a:gd name="T19" fmla="*/ 641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1" h="1000">
                  <a:moveTo>
                    <a:pt x="93" y="779"/>
                  </a:moveTo>
                  <a:cubicBezTo>
                    <a:pt x="186" y="953"/>
                    <a:pt x="437" y="1000"/>
                    <a:pt x="654" y="884"/>
                  </a:cubicBezTo>
                  <a:cubicBezTo>
                    <a:pt x="871" y="768"/>
                    <a:pt x="972" y="533"/>
                    <a:pt x="879" y="359"/>
                  </a:cubicBezTo>
                  <a:cubicBezTo>
                    <a:pt x="786" y="185"/>
                    <a:pt x="534" y="138"/>
                    <a:pt x="317" y="254"/>
                  </a:cubicBezTo>
                  <a:cubicBezTo>
                    <a:pt x="100" y="370"/>
                    <a:pt x="0" y="605"/>
                    <a:pt x="93" y="779"/>
                  </a:cubicBezTo>
                  <a:close/>
                  <a:moveTo>
                    <a:pt x="352" y="641"/>
                  </a:moveTo>
                  <a:cubicBezTo>
                    <a:pt x="445" y="815"/>
                    <a:pt x="696" y="862"/>
                    <a:pt x="913" y="746"/>
                  </a:cubicBezTo>
                  <a:cubicBezTo>
                    <a:pt x="1130" y="630"/>
                    <a:pt x="1231" y="395"/>
                    <a:pt x="1138" y="221"/>
                  </a:cubicBezTo>
                  <a:cubicBezTo>
                    <a:pt x="1045" y="47"/>
                    <a:pt x="793" y="0"/>
                    <a:pt x="576" y="116"/>
                  </a:cubicBezTo>
                  <a:cubicBezTo>
                    <a:pt x="359" y="231"/>
                    <a:pt x="259" y="467"/>
                    <a:pt x="352" y="64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8"/>
            <p:cNvSpPr>
              <a:spLocks noEditPoints="1"/>
            </p:cNvSpPr>
            <p:nvPr/>
          </p:nvSpPr>
          <p:spPr bwMode="auto">
            <a:xfrm>
              <a:off x="2215" y="317"/>
              <a:ext cx="5526" cy="4328"/>
            </a:xfrm>
            <a:custGeom>
              <a:avLst/>
              <a:gdLst>
                <a:gd name="T0" fmla="*/ 78 w 1251"/>
                <a:gd name="T1" fmla="*/ 717 h 980"/>
                <a:gd name="T2" fmla="*/ 637 w 1251"/>
                <a:gd name="T3" fmla="*/ 884 h 980"/>
                <a:gd name="T4" fmla="*/ 914 w 1251"/>
                <a:gd name="T5" fmla="*/ 370 h 980"/>
                <a:gd name="T6" fmla="*/ 355 w 1251"/>
                <a:gd name="T7" fmla="*/ 203 h 980"/>
                <a:gd name="T8" fmla="*/ 78 w 1251"/>
                <a:gd name="T9" fmla="*/ 717 h 980"/>
                <a:gd name="T10" fmla="*/ 336 w 1251"/>
                <a:gd name="T11" fmla="*/ 610 h 980"/>
                <a:gd name="T12" fmla="*/ 896 w 1251"/>
                <a:gd name="T13" fmla="*/ 777 h 980"/>
                <a:gd name="T14" fmla="*/ 1173 w 1251"/>
                <a:gd name="T15" fmla="*/ 263 h 980"/>
                <a:gd name="T16" fmla="*/ 613 w 1251"/>
                <a:gd name="T17" fmla="*/ 96 h 980"/>
                <a:gd name="T18" fmla="*/ 336 w 1251"/>
                <a:gd name="T19" fmla="*/ 61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1" h="980">
                  <a:moveTo>
                    <a:pt x="78" y="717"/>
                  </a:moveTo>
                  <a:cubicBezTo>
                    <a:pt x="156" y="905"/>
                    <a:pt x="406" y="980"/>
                    <a:pt x="637" y="884"/>
                  </a:cubicBezTo>
                  <a:cubicBezTo>
                    <a:pt x="868" y="789"/>
                    <a:pt x="992" y="558"/>
                    <a:pt x="914" y="370"/>
                  </a:cubicBezTo>
                  <a:cubicBezTo>
                    <a:pt x="836" y="182"/>
                    <a:pt x="586" y="107"/>
                    <a:pt x="355" y="203"/>
                  </a:cubicBezTo>
                  <a:cubicBezTo>
                    <a:pt x="124" y="298"/>
                    <a:pt x="0" y="529"/>
                    <a:pt x="78" y="717"/>
                  </a:cubicBezTo>
                  <a:close/>
                  <a:moveTo>
                    <a:pt x="336" y="610"/>
                  </a:moveTo>
                  <a:cubicBezTo>
                    <a:pt x="414" y="798"/>
                    <a:pt x="665" y="873"/>
                    <a:pt x="896" y="777"/>
                  </a:cubicBezTo>
                  <a:cubicBezTo>
                    <a:pt x="1127" y="682"/>
                    <a:pt x="1251" y="451"/>
                    <a:pt x="1173" y="263"/>
                  </a:cubicBezTo>
                  <a:cubicBezTo>
                    <a:pt x="1095" y="75"/>
                    <a:pt x="844" y="0"/>
                    <a:pt x="613" y="96"/>
                  </a:cubicBezTo>
                  <a:cubicBezTo>
                    <a:pt x="382" y="191"/>
                    <a:pt x="258" y="422"/>
                    <a:pt x="336" y="61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2202" y="379"/>
              <a:ext cx="5547" cy="4204"/>
            </a:xfrm>
            <a:custGeom>
              <a:avLst/>
              <a:gdLst>
                <a:gd name="T0" fmla="*/ 61 w 1256"/>
                <a:gd name="T1" fmla="*/ 648 h 952"/>
                <a:gd name="T2" fmla="*/ 612 w 1256"/>
                <a:gd name="T3" fmla="*/ 878 h 952"/>
                <a:gd name="T4" fmla="*/ 941 w 1256"/>
                <a:gd name="T5" fmla="*/ 381 h 952"/>
                <a:gd name="T6" fmla="*/ 391 w 1256"/>
                <a:gd name="T7" fmla="*/ 151 h 952"/>
                <a:gd name="T8" fmla="*/ 61 w 1256"/>
                <a:gd name="T9" fmla="*/ 648 h 952"/>
                <a:gd name="T10" fmla="*/ 315 w 1256"/>
                <a:gd name="T11" fmla="*/ 571 h 952"/>
                <a:gd name="T12" fmla="*/ 866 w 1256"/>
                <a:gd name="T13" fmla="*/ 801 h 952"/>
                <a:gd name="T14" fmla="*/ 1196 w 1256"/>
                <a:gd name="T15" fmla="*/ 304 h 952"/>
                <a:gd name="T16" fmla="*/ 645 w 1256"/>
                <a:gd name="T17" fmla="*/ 73 h 952"/>
                <a:gd name="T18" fmla="*/ 315 w 1256"/>
                <a:gd name="T19" fmla="*/ 571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6" h="952">
                  <a:moveTo>
                    <a:pt x="61" y="648"/>
                  </a:moveTo>
                  <a:cubicBezTo>
                    <a:pt x="122" y="849"/>
                    <a:pt x="369" y="952"/>
                    <a:pt x="612" y="878"/>
                  </a:cubicBezTo>
                  <a:cubicBezTo>
                    <a:pt x="855" y="805"/>
                    <a:pt x="1002" y="582"/>
                    <a:pt x="941" y="381"/>
                  </a:cubicBezTo>
                  <a:cubicBezTo>
                    <a:pt x="880" y="180"/>
                    <a:pt x="634" y="77"/>
                    <a:pt x="391" y="151"/>
                  </a:cubicBezTo>
                  <a:cubicBezTo>
                    <a:pt x="148" y="224"/>
                    <a:pt x="0" y="447"/>
                    <a:pt x="61" y="648"/>
                  </a:cubicBezTo>
                  <a:close/>
                  <a:moveTo>
                    <a:pt x="315" y="571"/>
                  </a:moveTo>
                  <a:cubicBezTo>
                    <a:pt x="376" y="772"/>
                    <a:pt x="623" y="875"/>
                    <a:pt x="866" y="801"/>
                  </a:cubicBezTo>
                  <a:cubicBezTo>
                    <a:pt x="1109" y="728"/>
                    <a:pt x="1256" y="505"/>
                    <a:pt x="1196" y="304"/>
                  </a:cubicBezTo>
                  <a:cubicBezTo>
                    <a:pt x="1135" y="103"/>
                    <a:pt x="888" y="0"/>
                    <a:pt x="645" y="73"/>
                  </a:cubicBezTo>
                  <a:cubicBezTo>
                    <a:pt x="402" y="147"/>
                    <a:pt x="254" y="370"/>
                    <a:pt x="315" y="57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2220" y="454"/>
              <a:ext cx="5512" cy="4054"/>
            </a:xfrm>
            <a:custGeom>
              <a:avLst/>
              <a:gdLst>
                <a:gd name="T0" fmla="*/ 43 w 1248"/>
                <a:gd name="T1" fmla="*/ 575 h 918"/>
                <a:gd name="T2" fmla="*/ 577 w 1248"/>
                <a:gd name="T3" fmla="*/ 868 h 918"/>
                <a:gd name="T4" fmla="*/ 959 w 1248"/>
                <a:gd name="T5" fmla="*/ 392 h 918"/>
                <a:gd name="T6" fmla="*/ 424 w 1248"/>
                <a:gd name="T7" fmla="*/ 99 h 918"/>
                <a:gd name="T8" fmla="*/ 43 w 1248"/>
                <a:gd name="T9" fmla="*/ 575 h 918"/>
                <a:gd name="T10" fmla="*/ 289 w 1248"/>
                <a:gd name="T11" fmla="*/ 526 h 918"/>
                <a:gd name="T12" fmla="*/ 824 w 1248"/>
                <a:gd name="T13" fmla="*/ 819 h 918"/>
                <a:gd name="T14" fmla="*/ 1206 w 1248"/>
                <a:gd name="T15" fmla="*/ 343 h 918"/>
                <a:gd name="T16" fmla="*/ 671 w 1248"/>
                <a:gd name="T17" fmla="*/ 50 h 918"/>
                <a:gd name="T18" fmla="*/ 289 w 1248"/>
                <a:gd name="T19" fmla="*/ 526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8" h="918">
                  <a:moveTo>
                    <a:pt x="43" y="575"/>
                  </a:moveTo>
                  <a:cubicBezTo>
                    <a:pt x="85" y="787"/>
                    <a:pt x="324" y="918"/>
                    <a:pt x="577" y="868"/>
                  </a:cubicBezTo>
                  <a:cubicBezTo>
                    <a:pt x="830" y="817"/>
                    <a:pt x="1001" y="604"/>
                    <a:pt x="959" y="392"/>
                  </a:cubicBezTo>
                  <a:cubicBezTo>
                    <a:pt x="917" y="180"/>
                    <a:pt x="677" y="49"/>
                    <a:pt x="424" y="99"/>
                  </a:cubicBezTo>
                  <a:cubicBezTo>
                    <a:pt x="171" y="150"/>
                    <a:pt x="0" y="362"/>
                    <a:pt x="43" y="575"/>
                  </a:cubicBezTo>
                  <a:close/>
                  <a:moveTo>
                    <a:pt x="289" y="526"/>
                  </a:moveTo>
                  <a:cubicBezTo>
                    <a:pt x="332" y="738"/>
                    <a:pt x="571" y="869"/>
                    <a:pt x="824" y="819"/>
                  </a:cubicBezTo>
                  <a:cubicBezTo>
                    <a:pt x="1077" y="768"/>
                    <a:pt x="1248" y="555"/>
                    <a:pt x="1206" y="343"/>
                  </a:cubicBezTo>
                  <a:cubicBezTo>
                    <a:pt x="1164" y="131"/>
                    <a:pt x="924" y="0"/>
                    <a:pt x="671" y="50"/>
                  </a:cubicBezTo>
                  <a:cubicBezTo>
                    <a:pt x="418" y="101"/>
                    <a:pt x="247" y="313"/>
                    <a:pt x="289" y="526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1"/>
            <p:cNvSpPr>
              <a:spLocks noEditPoints="1"/>
            </p:cNvSpPr>
            <p:nvPr/>
          </p:nvSpPr>
          <p:spPr bwMode="auto">
            <a:xfrm>
              <a:off x="2273" y="542"/>
              <a:ext cx="5410" cy="3873"/>
            </a:xfrm>
            <a:custGeom>
              <a:avLst/>
              <a:gdLst>
                <a:gd name="T0" fmla="*/ 22 w 1225"/>
                <a:gd name="T1" fmla="*/ 497 h 877"/>
                <a:gd name="T2" fmla="*/ 534 w 1225"/>
                <a:gd name="T3" fmla="*/ 852 h 877"/>
                <a:gd name="T4" fmla="*/ 966 w 1225"/>
                <a:gd name="T5" fmla="*/ 404 h 877"/>
                <a:gd name="T6" fmla="*/ 455 w 1225"/>
                <a:gd name="T7" fmla="*/ 49 h 877"/>
                <a:gd name="T8" fmla="*/ 22 w 1225"/>
                <a:gd name="T9" fmla="*/ 497 h 877"/>
                <a:gd name="T10" fmla="*/ 258 w 1225"/>
                <a:gd name="T11" fmla="*/ 474 h 877"/>
                <a:gd name="T12" fmla="*/ 770 w 1225"/>
                <a:gd name="T13" fmla="*/ 828 h 877"/>
                <a:gd name="T14" fmla="*/ 1203 w 1225"/>
                <a:gd name="T15" fmla="*/ 381 h 877"/>
                <a:gd name="T16" fmla="*/ 691 w 1225"/>
                <a:gd name="T17" fmla="*/ 26 h 877"/>
                <a:gd name="T18" fmla="*/ 258 w 1225"/>
                <a:gd name="T19" fmla="*/ 474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5" h="877">
                  <a:moveTo>
                    <a:pt x="22" y="497"/>
                  </a:moveTo>
                  <a:cubicBezTo>
                    <a:pt x="44" y="719"/>
                    <a:pt x="273" y="877"/>
                    <a:pt x="534" y="852"/>
                  </a:cubicBezTo>
                  <a:cubicBezTo>
                    <a:pt x="794" y="826"/>
                    <a:pt x="988" y="626"/>
                    <a:pt x="966" y="404"/>
                  </a:cubicBezTo>
                  <a:cubicBezTo>
                    <a:pt x="944" y="183"/>
                    <a:pt x="715" y="24"/>
                    <a:pt x="455" y="49"/>
                  </a:cubicBezTo>
                  <a:cubicBezTo>
                    <a:pt x="194" y="75"/>
                    <a:pt x="0" y="276"/>
                    <a:pt x="22" y="497"/>
                  </a:cubicBezTo>
                  <a:close/>
                  <a:moveTo>
                    <a:pt x="258" y="474"/>
                  </a:moveTo>
                  <a:cubicBezTo>
                    <a:pt x="280" y="695"/>
                    <a:pt x="509" y="854"/>
                    <a:pt x="770" y="828"/>
                  </a:cubicBezTo>
                  <a:cubicBezTo>
                    <a:pt x="1031" y="803"/>
                    <a:pt x="1225" y="602"/>
                    <a:pt x="1203" y="381"/>
                  </a:cubicBezTo>
                  <a:cubicBezTo>
                    <a:pt x="1181" y="159"/>
                    <a:pt x="952" y="0"/>
                    <a:pt x="691" y="26"/>
                  </a:cubicBezTo>
                  <a:cubicBezTo>
                    <a:pt x="430" y="52"/>
                    <a:pt x="237" y="252"/>
                    <a:pt x="258" y="47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2"/>
            <p:cNvSpPr>
              <a:spLocks noEditPoints="1"/>
            </p:cNvSpPr>
            <p:nvPr/>
          </p:nvSpPr>
          <p:spPr bwMode="auto">
            <a:xfrm>
              <a:off x="2357" y="648"/>
              <a:ext cx="5242" cy="3661"/>
            </a:xfrm>
            <a:custGeom>
              <a:avLst/>
              <a:gdLst>
                <a:gd name="T0" fmla="*/ 0 w 1187"/>
                <a:gd name="T1" fmla="*/ 415 h 829"/>
                <a:gd name="T2" fmla="*/ 481 w 1187"/>
                <a:gd name="T3" fmla="*/ 829 h 829"/>
                <a:gd name="T4" fmla="*/ 963 w 1187"/>
                <a:gd name="T5" fmla="*/ 415 h 829"/>
                <a:gd name="T6" fmla="*/ 481 w 1187"/>
                <a:gd name="T7" fmla="*/ 0 h 829"/>
                <a:gd name="T8" fmla="*/ 0 w 1187"/>
                <a:gd name="T9" fmla="*/ 415 h 829"/>
                <a:gd name="T10" fmla="*/ 223 w 1187"/>
                <a:gd name="T11" fmla="*/ 415 h 829"/>
                <a:gd name="T12" fmla="*/ 705 w 1187"/>
                <a:gd name="T13" fmla="*/ 829 h 829"/>
                <a:gd name="T14" fmla="*/ 1187 w 1187"/>
                <a:gd name="T15" fmla="*/ 415 h 829"/>
                <a:gd name="T16" fmla="*/ 705 w 1187"/>
                <a:gd name="T17" fmla="*/ 0 h 829"/>
                <a:gd name="T18" fmla="*/ 223 w 1187"/>
                <a:gd name="T19" fmla="*/ 41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7" h="829">
                  <a:moveTo>
                    <a:pt x="0" y="415"/>
                  </a:moveTo>
                  <a:cubicBezTo>
                    <a:pt x="0" y="644"/>
                    <a:pt x="215" y="829"/>
                    <a:pt x="481" y="829"/>
                  </a:cubicBezTo>
                  <a:cubicBezTo>
                    <a:pt x="747" y="829"/>
                    <a:pt x="963" y="644"/>
                    <a:pt x="963" y="415"/>
                  </a:cubicBezTo>
                  <a:cubicBezTo>
                    <a:pt x="963" y="186"/>
                    <a:pt x="747" y="0"/>
                    <a:pt x="481" y="0"/>
                  </a:cubicBezTo>
                  <a:cubicBezTo>
                    <a:pt x="215" y="0"/>
                    <a:pt x="0" y="186"/>
                    <a:pt x="0" y="415"/>
                  </a:cubicBezTo>
                  <a:close/>
                  <a:moveTo>
                    <a:pt x="223" y="415"/>
                  </a:moveTo>
                  <a:cubicBezTo>
                    <a:pt x="223" y="644"/>
                    <a:pt x="439" y="829"/>
                    <a:pt x="705" y="829"/>
                  </a:cubicBezTo>
                  <a:cubicBezTo>
                    <a:pt x="971" y="829"/>
                    <a:pt x="1187" y="644"/>
                    <a:pt x="1187" y="415"/>
                  </a:cubicBezTo>
                  <a:cubicBezTo>
                    <a:pt x="1187" y="186"/>
                    <a:pt x="971" y="0"/>
                    <a:pt x="705" y="0"/>
                  </a:cubicBezTo>
                  <a:cubicBezTo>
                    <a:pt x="439" y="0"/>
                    <a:pt x="223" y="186"/>
                    <a:pt x="223" y="41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3"/>
            <p:cNvSpPr>
              <a:spLocks noEditPoints="1"/>
            </p:cNvSpPr>
            <p:nvPr/>
          </p:nvSpPr>
          <p:spPr bwMode="auto">
            <a:xfrm>
              <a:off x="2264" y="445"/>
              <a:ext cx="5424" cy="4072"/>
            </a:xfrm>
            <a:custGeom>
              <a:avLst/>
              <a:gdLst>
                <a:gd name="T0" fmla="*/ 23 w 1228"/>
                <a:gd name="T1" fmla="*/ 403 h 922"/>
                <a:gd name="T2" fmla="*/ 468 w 1228"/>
                <a:gd name="T3" fmla="*/ 875 h 922"/>
                <a:gd name="T4" fmla="*/ 997 w 1228"/>
                <a:gd name="T5" fmla="*/ 499 h 922"/>
                <a:gd name="T6" fmla="*/ 552 w 1228"/>
                <a:gd name="T7" fmla="*/ 27 h 922"/>
                <a:gd name="T8" fmla="*/ 23 w 1228"/>
                <a:gd name="T9" fmla="*/ 403 h 922"/>
                <a:gd name="T10" fmla="*/ 232 w 1228"/>
                <a:gd name="T11" fmla="*/ 423 h 922"/>
                <a:gd name="T12" fmla="*/ 677 w 1228"/>
                <a:gd name="T13" fmla="*/ 895 h 922"/>
                <a:gd name="T14" fmla="*/ 1205 w 1228"/>
                <a:gd name="T15" fmla="*/ 519 h 922"/>
                <a:gd name="T16" fmla="*/ 760 w 1228"/>
                <a:gd name="T17" fmla="*/ 47 h 922"/>
                <a:gd name="T18" fmla="*/ 232 w 1228"/>
                <a:gd name="T19" fmla="*/ 423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8" h="922">
                  <a:moveTo>
                    <a:pt x="23" y="403"/>
                  </a:moveTo>
                  <a:cubicBezTo>
                    <a:pt x="0" y="637"/>
                    <a:pt x="200" y="848"/>
                    <a:pt x="468" y="875"/>
                  </a:cubicBezTo>
                  <a:cubicBezTo>
                    <a:pt x="737" y="901"/>
                    <a:pt x="973" y="733"/>
                    <a:pt x="997" y="499"/>
                  </a:cubicBezTo>
                  <a:cubicBezTo>
                    <a:pt x="1020" y="264"/>
                    <a:pt x="820" y="53"/>
                    <a:pt x="552" y="27"/>
                  </a:cubicBezTo>
                  <a:cubicBezTo>
                    <a:pt x="283" y="0"/>
                    <a:pt x="46" y="169"/>
                    <a:pt x="23" y="403"/>
                  </a:cubicBezTo>
                  <a:close/>
                  <a:moveTo>
                    <a:pt x="232" y="423"/>
                  </a:moveTo>
                  <a:cubicBezTo>
                    <a:pt x="209" y="657"/>
                    <a:pt x="408" y="869"/>
                    <a:pt x="677" y="895"/>
                  </a:cubicBezTo>
                  <a:cubicBezTo>
                    <a:pt x="946" y="922"/>
                    <a:pt x="1182" y="753"/>
                    <a:pt x="1205" y="519"/>
                  </a:cubicBezTo>
                  <a:cubicBezTo>
                    <a:pt x="1228" y="285"/>
                    <a:pt x="1029" y="74"/>
                    <a:pt x="760" y="47"/>
                  </a:cubicBezTo>
                  <a:cubicBezTo>
                    <a:pt x="492" y="21"/>
                    <a:pt x="255" y="189"/>
                    <a:pt x="232" y="42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54"/>
            <p:cNvSpPr>
              <a:spLocks noEditPoints="1"/>
            </p:cNvSpPr>
            <p:nvPr/>
          </p:nvSpPr>
          <p:spPr bwMode="auto">
            <a:xfrm>
              <a:off x="2198" y="264"/>
              <a:ext cx="5560" cy="4429"/>
            </a:xfrm>
            <a:custGeom>
              <a:avLst/>
              <a:gdLst>
                <a:gd name="T0" fmla="*/ 47 w 1259"/>
                <a:gd name="T1" fmla="*/ 386 h 1003"/>
                <a:gd name="T2" fmla="*/ 448 w 1259"/>
                <a:gd name="T3" fmla="*/ 912 h 1003"/>
                <a:gd name="T4" fmla="*/ 1020 w 1259"/>
                <a:gd name="T5" fmla="*/ 580 h 1003"/>
                <a:gd name="T6" fmla="*/ 619 w 1259"/>
                <a:gd name="T7" fmla="*/ 54 h 1003"/>
                <a:gd name="T8" fmla="*/ 47 w 1259"/>
                <a:gd name="T9" fmla="*/ 386 h 1003"/>
                <a:gd name="T10" fmla="*/ 239 w 1259"/>
                <a:gd name="T11" fmla="*/ 424 h 1003"/>
                <a:gd name="T12" fmla="*/ 640 w 1259"/>
                <a:gd name="T13" fmla="*/ 950 h 1003"/>
                <a:gd name="T14" fmla="*/ 1212 w 1259"/>
                <a:gd name="T15" fmla="*/ 618 h 1003"/>
                <a:gd name="T16" fmla="*/ 811 w 1259"/>
                <a:gd name="T17" fmla="*/ 92 h 1003"/>
                <a:gd name="T18" fmla="*/ 239 w 1259"/>
                <a:gd name="T19" fmla="*/ 424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9" h="1003">
                  <a:moveTo>
                    <a:pt x="47" y="386"/>
                  </a:moveTo>
                  <a:cubicBezTo>
                    <a:pt x="0" y="623"/>
                    <a:pt x="179" y="858"/>
                    <a:pt x="448" y="912"/>
                  </a:cubicBezTo>
                  <a:cubicBezTo>
                    <a:pt x="717" y="965"/>
                    <a:pt x="973" y="817"/>
                    <a:pt x="1020" y="580"/>
                  </a:cubicBezTo>
                  <a:cubicBezTo>
                    <a:pt x="1067" y="343"/>
                    <a:pt x="887" y="107"/>
                    <a:pt x="619" y="54"/>
                  </a:cubicBezTo>
                  <a:cubicBezTo>
                    <a:pt x="350" y="0"/>
                    <a:pt x="94" y="149"/>
                    <a:pt x="47" y="386"/>
                  </a:cubicBezTo>
                  <a:close/>
                  <a:moveTo>
                    <a:pt x="239" y="424"/>
                  </a:moveTo>
                  <a:cubicBezTo>
                    <a:pt x="192" y="661"/>
                    <a:pt x="371" y="897"/>
                    <a:pt x="640" y="950"/>
                  </a:cubicBezTo>
                  <a:cubicBezTo>
                    <a:pt x="909" y="1003"/>
                    <a:pt x="1165" y="855"/>
                    <a:pt x="1212" y="618"/>
                  </a:cubicBezTo>
                  <a:cubicBezTo>
                    <a:pt x="1259" y="381"/>
                    <a:pt x="1079" y="145"/>
                    <a:pt x="811" y="92"/>
                  </a:cubicBezTo>
                  <a:cubicBezTo>
                    <a:pt x="542" y="39"/>
                    <a:pt x="286" y="187"/>
                    <a:pt x="239" y="424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55"/>
            <p:cNvSpPr>
              <a:spLocks noEditPoints="1"/>
            </p:cNvSpPr>
            <p:nvPr/>
          </p:nvSpPr>
          <p:spPr bwMode="auto">
            <a:xfrm>
              <a:off x="2149" y="110"/>
              <a:ext cx="5658" cy="4742"/>
            </a:xfrm>
            <a:custGeom>
              <a:avLst/>
              <a:gdLst>
                <a:gd name="T0" fmla="*/ 72 w 1281"/>
                <a:gd name="T1" fmla="*/ 364 h 1074"/>
                <a:gd name="T2" fmla="*/ 423 w 1281"/>
                <a:gd name="T3" fmla="*/ 940 h 1074"/>
                <a:gd name="T4" fmla="*/ 1035 w 1281"/>
                <a:gd name="T5" fmla="*/ 657 h 1074"/>
                <a:gd name="T6" fmla="*/ 684 w 1281"/>
                <a:gd name="T7" fmla="*/ 81 h 1074"/>
                <a:gd name="T8" fmla="*/ 72 w 1281"/>
                <a:gd name="T9" fmla="*/ 364 h 1074"/>
                <a:gd name="T10" fmla="*/ 246 w 1281"/>
                <a:gd name="T11" fmla="*/ 417 h 1074"/>
                <a:gd name="T12" fmla="*/ 597 w 1281"/>
                <a:gd name="T13" fmla="*/ 993 h 1074"/>
                <a:gd name="T14" fmla="*/ 1209 w 1281"/>
                <a:gd name="T15" fmla="*/ 709 h 1074"/>
                <a:gd name="T16" fmla="*/ 858 w 1281"/>
                <a:gd name="T17" fmla="*/ 134 h 1074"/>
                <a:gd name="T18" fmla="*/ 246 w 1281"/>
                <a:gd name="T19" fmla="*/ 417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1" h="1074">
                  <a:moveTo>
                    <a:pt x="72" y="364"/>
                  </a:moveTo>
                  <a:cubicBezTo>
                    <a:pt x="0" y="602"/>
                    <a:pt x="157" y="859"/>
                    <a:pt x="423" y="940"/>
                  </a:cubicBezTo>
                  <a:cubicBezTo>
                    <a:pt x="689" y="1021"/>
                    <a:pt x="963" y="894"/>
                    <a:pt x="1035" y="657"/>
                  </a:cubicBezTo>
                  <a:cubicBezTo>
                    <a:pt x="1107" y="419"/>
                    <a:pt x="950" y="162"/>
                    <a:pt x="684" y="81"/>
                  </a:cubicBezTo>
                  <a:cubicBezTo>
                    <a:pt x="418" y="0"/>
                    <a:pt x="144" y="127"/>
                    <a:pt x="72" y="364"/>
                  </a:cubicBezTo>
                  <a:close/>
                  <a:moveTo>
                    <a:pt x="246" y="417"/>
                  </a:moveTo>
                  <a:cubicBezTo>
                    <a:pt x="174" y="654"/>
                    <a:pt x="331" y="912"/>
                    <a:pt x="597" y="993"/>
                  </a:cubicBezTo>
                  <a:cubicBezTo>
                    <a:pt x="863" y="1074"/>
                    <a:pt x="1137" y="947"/>
                    <a:pt x="1209" y="709"/>
                  </a:cubicBezTo>
                  <a:cubicBezTo>
                    <a:pt x="1281" y="472"/>
                    <a:pt x="1124" y="214"/>
                    <a:pt x="858" y="134"/>
                  </a:cubicBezTo>
                  <a:cubicBezTo>
                    <a:pt x="592" y="53"/>
                    <a:pt x="317" y="180"/>
                    <a:pt x="246" y="41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56"/>
            <p:cNvSpPr>
              <a:spLocks noEditPoints="1"/>
            </p:cNvSpPr>
            <p:nvPr/>
          </p:nvSpPr>
          <p:spPr bwMode="auto">
            <a:xfrm>
              <a:off x="2123" y="-14"/>
              <a:ext cx="5710" cy="4990"/>
            </a:xfrm>
            <a:custGeom>
              <a:avLst/>
              <a:gdLst>
                <a:gd name="T0" fmla="*/ 97 w 1293"/>
                <a:gd name="T1" fmla="*/ 337 h 1130"/>
                <a:gd name="T2" fmla="*/ 393 w 1293"/>
                <a:gd name="T3" fmla="*/ 958 h 1130"/>
                <a:gd name="T4" fmla="*/ 1041 w 1293"/>
                <a:gd name="T5" fmla="*/ 728 h 1130"/>
                <a:gd name="T6" fmla="*/ 745 w 1293"/>
                <a:gd name="T7" fmla="*/ 108 h 1130"/>
                <a:gd name="T8" fmla="*/ 97 w 1293"/>
                <a:gd name="T9" fmla="*/ 337 h 1130"/>
                <a:gd name="T10" fmla="*/ 252 w 1293"/>
                <a:gd name="T11" fmla="*/ 402 h 1130"/>
                <a:gd name="T12" fmla="*/ 548 w 1293"/>
                <a:gd name="T13" fmla="*/ 1022 h 1130"/>
                <a:gd name="T14" fmla="*/ 1196 w 1293"/>
                <a:gd name="T15" fmla="*/ 792 h 1130"/>
                <a:gd name="T16" fmla="*/ 900 w 1293"/>
                <a:gd name="T17" fmla="*/ 172 h 1130"/>
                <a:gd name="T18" fmla="*/ 252 w 1293"/>
                <a:gd name="T19" fmla="*/ 402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3" h="1130">
                  <a:moveTo>
                    <a:pt x="97" y="337"/>
                  </a:moveTo>
                  <a:cubicBezTo>
                    <a:pt x="0" y="572"/>
                    <a:pt x="132" y="850"/>
                    <a:pt x="393" y="958"/>
                  </a:cubicBezTo>
                  <a:cubicBezTo>
                    <a:pt x="653" y="1066"/>
                    <a:pt x="943" y="963"/>
                    <a:pt x="1041" y="728"/>
                  </a:cubicBezTo>
                  <a:cubicBezTo>
                    <a:pt x="1138" y="493"/>
                    <a:pt x="1005" y="215"/>
                    <a:pt x="745" y="108"/>
                  </a:cubicBezTo>
                  <a:cubicBezTo>
                    <a:pt x="484" y="0"/>
                    <a:pt x="194" y="103"/>
                    <a:pt x="97" y="337"/>
                  </a:cubicBezTo>
                  <a:close/>
                  <a:moveTo>
                    <a:pt x="252" y="402"/>
                  </a:moveTo>
                  <a:cubicBezTo>
                    <a:pt x="155" y="636"/>
                    <a:pt x="287" y="914"/>
                    <a:pt x="548" y="1022"/>
                  </a:cubicBezTo>
                  <a:cubicBezTo>
                    <a:pt x="808" y="1130"/>
                    <a:pt x="1098" y="1027"/>
                    <a:pt x="1196" y="792"/>
                  </a:cubicBezTo>
                  <a:cubicBezTo>
                    <a:pt x="1293" y="558"/>
                    <a:pt x="1160" y="280"/>
                    <a:pt x="900" y="172"/>
                  </a:cubicBezTo>
                  <a:cubicBezTo>
                    <a:pt x="639" y="64"/>
                    <a:pt x="349" y="167"/>
                    <a:pt x="252" y="40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7"/>
            <p:cNvSpPr>
              <a:spLocks noEditPoints="1"/>
            </p:cNvSpPr>
            <p:nvPr/>
          </p:nvSpPr>
          <p:spPr bwMode="auto">
            <a:xfrm>
              <a:off x="2118" y="-111"/>
              <a:ext cx="5720" cy="5184"/>
            </a:xfrm>
            <a:custGeom>
              <a:avLst/>
              <a:gdLst>
                <a:gd name="T0" fmla="*/ 123 w 1295"/>
                <a:gd name="T1" fmla="*/ 307 h 1174"/>
                <a:gd name="T2" fmla="*/ 357 w 1295"/>
                <a:gd name="T3" fmla="*/ 967 h 1174"/>
                <a:gd name="T4" fmla="*/ 1036 w 1295"/>
                <a:gd name="T5" fmla="*/ 795 h 1174"/>
                <a:gd name="T6" fmla="*/ 802 w 1295"/>
                <a:gd name="T7" fmla="*/ 135 h 1174"/>
                <a:gd name="T8" fmla="*/ 123 w 1295"/>
                <a:gd name="T9" fmla="*/ 307 h 1174"/>
                <a:gd name="T10" fmla="*/ 258 w 1295"/>
                <a:gd name="T11" fmla="*/ 379 h 1174"/>
                <a:gd name="T12" fmla="*/ 493 w 1295"/>
                <a:gd name="T13" fmla="*/ 1039 h 1174"/>
                <a:gd name="T14" fmla="*/ 1172 w 1295"/>
                <a:gd name="T15" fmla="*/ 867 h 1174"/>
                <a:gd name="T16" fmla="*/ 937 w 1295"/>
                <a:gd name="T17" fmla="*/ 207 h 1174"/>
                <a:gd name="T18" fmla="*/ 258 w 1295"/>
                <a:gd name="T19" fmla="*/ 379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5" h="1174">
                  <a:moveTo>
                    <a:pt x="123" y="307"/>
                  </a:moveTo>
                  <a:cubicBezTo>
                    <a:pt x="0" y="536"/>
                    <a:pt x="105" y="832"/>
                    <a:pt x="357" y="967"/>
                  </a:cubicBezTo>
                  <a:cubicBezTo>
                    <a:pt x="609" y="1102"/>
                    <a:pt x="913" y="1025"/>
                    <a:pt x="1036" y="795"/>
                  </a:cubicBezTo>
                  <a:cubicBezTo>
                    <a:pt x="1159" y="565"/>
                    <a:pt x="1054" y="269"/>
                    <a:pt x="802" y="135"/>
                  </a:cubicBezTo>
                  <a:cubicBezTo>
                    <a:pt x="550" y="0"/>
                    <a:pt x="246" y="77"/>
                    <a:pt x="123" y="307"/>
                  </a:cubicBezTo>
                  <a:close/>
                  <a:moveTo>
                    <a:pt x="258" y="379"/>
                  </a:moveTo>
                  <a:cubicBezTo>
                    <a:pt x="136" y="609"/>
                    <a:pt x="241" y="904"/>
                    <a:pt x="493" y="1039"/>
                  </a:cubicBezTo>
                  <a:cubicBezTo>
                    <a:pt x="745" y="1174"/>
                    <a:pt x="1049" y="1097"/>
                    <a:pt x="1172" y="867"/>
                  </a:cubicBezTo>
                  <a:cubicBezTo>
                    <a:pt x="1295" y="638"/>
                    <a:pt x="1190" y="342"/>
                    <a:pt x="937" y="207"/>
                  </a:cubicBezTo>
                  <a:cubicBezTo>
                    <a:pt x="685" y="72"/>
                    <a:pt x="381" y="149"/>
                    <a:pt x="258" y="37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58"/>
            <p:cNvSpPr>
              <a:spLocks noEditPoints="1"/>
            </p:cNvSpPr>
            <p:nvPr/>
          </p:nvSpPr>
          <p:spPr bwMode="auto">
            <a:xfrm>
              <a:off x="2136" y="-177"/>
              <a:ext cx="5680" cy="5316"/>
            </a:xfrm>
            <a:custGeom>
              <a:avLst/>
              <a:gdLst>
                <a:gd name="T0" fmla="*/ 149 w 1286"/>
                <a:gd name="T1" fmla="*/ 271 h 1204"/>
                <a:gd name="T2" fmla="*/ 317 w 1286"/>
                <a:gd name="T3" fmla="*/ 965 h 1204"/>
                <a:gd name="T4" fmla="*/ 1022 w 1286"/>
                <a:gd name="T5" fmla="*/ 855 h 1204"/>
                <a:gd name="T6" fmla="*/ 854 w 1286"/>
                <a:gd name="T7" fmla="*/ 161 h 1204"/>
                <a:gd name="T8" fmla="*/ 149 w 1286"/>
                <a:gd name="T9" fmla="*/ 271 h 1204"/>
                <a:gd name="T10" fmla="*/ 265 w 1286"/>
                <a:gd name="T11" fmla="*/ 349 h 1204"/>
                <a:gd name="T12" fmla="*/ 433 w 1286"/>
                <a:gd name="T13" fmla="*/ 1043 h 1204"/>
                <a:gd name="T14" fmla="*/ 1138 w 1286"/>
                <a:gd name="T15" fmla="*/ 932 h 1204"/>
                <a:gd name="T16" fmla="*/ 970 w 1286"/>
                <a:gd name="T17" fmla="*/ 239 h 1204"/>
                <a:gd name="T18" fmla="*/ 265 w 1286"/>
                <a:gd name="T19" fmla="*/ 349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6" h="1204">
                  <a:moveTo>
                    <a:pt x="149" y="271"/>
                  </a:moveTo>
                  <a:cubicBezTo>
                    <a:pt x="0" y="493"/>
                    <a:pt x="76" y="804"/>
                    <a:pt x="317" y="965"/>
                  </a:cubicBezTo>
                  <a:cubicBezTo>
                    <a:pt x="558" y="1126"/>
                    <a:pt x="874" y="1077"/>
                    <a:pt x="1022" y="855"/>
                  </a:cubicBezTo>
                  <a:cubicBezTo>
                    <a:pt x="1170" y="633"/>
                    <a:pt x="1095" y="322"/>
                    <a:pt x="854" y="161"/>
                  </a:cubicBezTo>
                  <a:cubicBezTo>
                    <a:pt x="613" y="0"/>
                    <a:pt x="297" y="50"/>
                    <a:pt x="149" y="271"/>
                  </a:cubicBezTo>
                  <a:close/>
                  <a:moveTo>
                    <a:pt x="265" y="349"/>
                  </a:moveTo>
                  <a:cubicBezTo>
                    <a:pt x="117" y="571"/>
                    <a:pt x="192" y="881"/>
                    <a:pt x="433" y="1043"/>
                  </a:cubicBezTo>
                  <a:cubicBezTo>
                    <a:pt x="674" y="1204"/>
                    <a:pt x="990" y="1154"/>
                    <a:pt x="1138" y="932"/>
                  </a:cubicBezTo>
                  <a:cubicBezTo>
                    <a:pt x="1286" y="711"/>
                    <a:pt x="1211" y="400"/>
                    <a:pt x="970" y="239"/>
                  </a:cubicBezTo>
                  <a:cubicBezTo>
                    <a:pt x="729" y="78"/>
                    <a:pt x="413" y="127"/>
                    <a:pt x="265" y="34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59"/>
            <p:cNvSpPr>
              <a:spLocks noEditPoints="1"/>
            </p:cNvSpPr>
            <p:nvPr/>
          </p:nvSpPr>
          <p:spPr bwMode="auto">
            <a:xfrm>
              <a:off x="2180" y="-208"/>
              <a:ext cx="5596" cy="5378"/>
            </a:xfrm>
            <a:custGeom>
              <a:avLst/>
              <a:gdLst>
                <a:gd name="T0" fmla="*/ 173 w 1267"/>
                <a:gd name="T1" fmla="*/ 231 h 1218"/>
                <a:gd name="T2" fmla="*/ 271 w 1267"/>
                <a:gd name="T3" fmla="*/ 951 h 1218"/>
                <a:gd name="T4" fmla="*/ 996 w 1267"/>
                <a:gd name="T5" fmla="*/ 907 h 1218"/>
                <a:gd name="T6" fmla="*/ 898 w 1267"/>
                <a:gd name="T7" fmla="*/ 187 h 1218"/>
                <a:gd name="T8" fmla="*/ 173 w 1267"/>
                <a:gd name="T9" fmla="*/ 231 h 1218"/>
                <a:gd name="T10" fmla="*/ 270 w 1267"/>
                <a:gd name="T11" fmla="*/ 311 h 1218"/>
                <a:gd name="T12" fmla="*/ 368 w 1267"/>
                <a:gd name="T13" fmla="*/ 1031 h 1218"/>
                <a:gd name="T14" fmla="*/ 1093 w 1267"/>
                <a:gd name="T15" fmla="*/ 987 h 1218"/>
                <a:gd name="T16" fmla="*/ 996 w 1267"/>
                <a:gd name="T17" fmla="*/ 267 h 1218"/>
                <a:gd name="T18" fmla="*/ 270 w 1267"/>
                <a:gd name="T19" fmla="*/ 311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7" h="1218">
                  <a:moveTo>
                    <a:pt x="173" y="231"/>
                  </a:moveTo>
                  <a:cubicBezTo>
                    <a:pt x="0" y="442"/>
                    <a:pt x="44" y="765"/>
                    <a:pt x="271" y="951"/>
                  </a:cubicBezTo>
                  <a:cubicBezTo>
                    <a:pt x="498" y="1138"/>
                    <a:pt x="823" y="1118"/>
                    <a:pt x="996" y="907"/>
                  </a:cubicBezTo>
                  <a:cubicBezTo>
                    <a:pt x="1169" y="696"/>
                    <a:pt x="1126" y="373"/>
                    <a:pt x="898" y="187"/>
                  </a:cubicBezTo>
                  <a:cubicBezTo>
                    <a:pt x="671" y="0"/>
                    <a:pt x="346" y="20"/>
                    <a:pt x="173" y="231"/>
                  </a:cubicBezTo>
                  <a:close/>
                  <a:moveTo>
                    <a:pt x="270" y="311"/>
                  </a:moveTo>
                  <a:cubicBezTo>
                    <a:pt x="97" y="522"/>
                    <a:pt x="141" y="845"/>
                    <a:pt x="368" y="1031"/>
                  </a:cubicBezTo>
                  <a:cubicBezTo>
                    <a:pt x="595" y="1218"/>
                    <a:pt x="920" y="1198"/>
                    <a:pt x="1093" y="987"/>
                  </a:cubicBezTo>
                  <a:cubicBezTo>
                    <a:pt x="1267" y="775"/>
                    <a:pt x="1223" y="453"/>
                    <a:pt x="996" y="267"/>
                  </a:cubicBezTo>
                  <a:cubicBezTo>
                    <a:pt x="768" y="80"/>
                    <a:pt x="444" y="100"/>
                    <a:pt x="270" y="311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0"/>
            <p:cNvSpPr>
              <a:spLocks noEditPoints="1"/>
            </p:cNvSpPr>
            <p:nvPr/>
          </p:nvSpPr>
          <p:spPr bwMode="auto">
            <a:xfrm>
              <a:off x="2246" y="-252"/>
              <a:ext cx="5464" cy="5467"/>
            </a:xfrm>
            <a:custGeom>
              <a:avLst/>
              <a:gdLst>
                <a:gd name="T0" fmla="*/ 197 w 1237"/>
                <a:gd name="T1" fmla="*/ 198 h 1238"/>
                <a:gd name="T2" fmla="*/ 221 w 1237"/>
                <a:gd name="T3" fmla="*/ 937 h 1238"/>
                <a:gd name="T4" fmla="*/ 960 w 1237"/>
                <a:gd name="T5" fmla="*/ 961 h 1238"/>
                <a:gd name="T6" fmla="*/ 937 w 1237"/>
                <a:gd name="T7" fmla="*/ 222 h 1238"/>
                <a:gd name="T8" fmla="*/ 197 w 1237"/>
                <a:gd name="T9" fmla="*/ 198 h 1238"/>
                <a:gd name="T10" fmla="*/ 276 w 1237"/>
                <a:gd name="T11" fmla="*/ 277 h 1238"/>
                <a:gd name="T12" fmla="*/ 300 w 1237"/>
                <a:gd name="T13" fmla="*/ 1016 h 1238"/>
                <a:gd name="T14" fmla="*/ 1039 w 1237"/>
                <a:gd name="T15" fmla="*/ 1040 h 1238"/>
                <a:gd name="T16" fmla="*/ 1016 w 1237"/>
                <a:gd name="T17" fmla="*/ 301 h 1238"/>
                <a:gd name="T18" fmla="*/ 276 w 1237"/>
                <a:gd name="T19" fmla="*/ 277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7" h="1238">
                  <a:moveTo>
                    <a:pt x="197" y="198"/>
                  </a:moveTo>
                  <a:cubicBezTo>
                    <a:pt x="0" y="395"/>
                    <a:pt x="10" y="727"/>
                    <a:pt x="221" y="937"/>
                  </a:cubicBezTo>
                  <a:cubicBezTo>
                    <a:pt x="432" y="1148"/>
                    <a:pt x="763" y="1159"/>
                    <a:pt x="960" y="961"/>
                  </a:cubicBezTo>
                  <a:cubicBezTo>
                    <a:pt x="1158" y="763"/>
                    <a:pt x="1147" y="432"/>
                    <a:pt x="937" y="222"/>
                  </a:cubicBezTo>
                  <a:cubicBezTo>
                    <a:pt x="726" y="11"/>
                    <a:pt x="395" y="0"/>
                    <a:pt x="197" y="198"/>
                  </a:cubicBezTo>
                  <a:close/>
                  <a:moveTo>
                    <a:pt x="276" y="277"/>
                  </a:moveTo>
                  <a:cubicBezTo>
                    <a:pt x="79" y="475"/>
                    <a:pt x="89" y="806"/>
                    <a:pt x="300" y="1016"/>
                  </a:cubicBezTo>
                  <a:cubicBezTo>
                    <a:pt x="511" y="1227"/>
                    <a:pt x="842" y="1238"/>
                    <a:pt x="1039" y="1040"/>
                  </a:cubicBezTo>
                  <a:cubicBezTo>
                    <a:pt x="1237" y="842"/>
                    <a:pt x="1226" y="511"/>
                    <a:pt x="1016" y="301"/>
                  </a:cubicBezTo>
                  <a:cubicBezTo>
                    <a:pt x="805" y="90"/>
                    <a:pt x="474" y="79"/>
                    <a:pt x="276" y="27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62"/>
            <p:cNvSpPr>
              <a:spLocks noEditPoints="1"/>
            </p:cNvSpPr>
            <p:nvPr/>
          </p:nvSpPr>
          <p:spPr bwMode="auto">
            <a:xfrm>
              <a:off x="2180" y="-425"/>
              <a:ext cx="5591" cy="5812"/>
            </a:xfrm>
            <a:custGeom>
              <a:avLst/>
              <a:gdLst>
                <a:gd name="T0" fmla="*/ 302 w 1266"/>
                <a:gd name="T1" fmla="*/ 162 h 1316"/>
                <a:gd name="T2" fmla="*/ 170 w 1266"/>
                <a:gd name="T3" fmla="*/ 917 h 1316"/>
                <a:gd name="T4" fmla="*/ 918 w 1266"/>
                <a:gd name="T5" fmla="*/ 1084 h 1316"/>
                <a:gd name="T6" fmla="*/ 1050 w 1266"/>
                <a:gd name="T7" fmla="*/ 329 h 1316"/>
                <a:gd name="T8" fmla="*/ 302 w 1266"/>
                <a:gd name="T9" fmla="*/ 162 h 1316"/>
                <a:gd name="T10" fmla="*/ 349 w 1266"/>
                <a:gd name="T11" fmla="*/ 232 h 1316"/>
                <a:gd name="T12" fmla="*/ 217 w 1266"/>
                <a:gd name="T13" fmla="*/ 987 h 1316"/>
                <a:gd name="T14" fmla="*/ 964 w 1266"/>
                <a:gd name="T15" fmla="*/ 1153 h 1316"/>
                <a:gd name="T16" fmla="*/ 1096 w 1266"/>
                <a:gd name="T17" fmla="*/ 399 h 1316"/>
                <a:gd name="T18" fmla="*/ 349 w 1266"/>
                <a:gd name="T19" fmla="*/ 232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6" h="1316">
                  <a:moveTo>
                    <a:pt x="302" y="162"/>
                  </a:moveTo>
                  <a:cubicBezTo>
                    <a:pt x="59" y="325"/>
                    <a:pt x="0" y="663"/>
                    <a:pt x="170" y="917"/>
                  </a:cubicBezTo>
                  <a:cubicBezTo>
                    <a:pt x="340" y="1171"/>
                    <a:pt x="675" y="1246"/>
                    <a:pt x="918" y="1084"/>
                  </a:cubicBezTo>
                  <a:cubicBezTo>
                    <a:pt x="1161" y="921"/>
                    <a:pt x="1220" y="584"/>
                    <a:pt x="1050" y="329"/>
                  </a:cubicBezTo>
                  <a:cubicBezTo>
                    <a:pt x="880" y="75"/>
                    <a:pt x="545" y="0"/>
                    <a:pt x="302" y="162"/>
                  </a:cubicBezTo>
                  <a:close/>
                  <a:moveTo>
                    <a:pt x="349" y="232"/>
                  </a:moveTo>
                  <a:cubicBezTo>
                    <a:pt x="106" y="394"/>
                    <a:pt x="47" y="732"/>
                    <a:pt x="217" y="987"/>
                  </a:cubicBezTo>
                  <a:cubicBezTo>
                    <a:pt x="387" y="1241"/>
                    <a:pt x="722" y="1316"/>
                    <a:pt x="964" y="1153"/>
                  </a:cubicBezTo>
                  <a:cubicBezTo>
                    <a:pt x="1207" y="991"/>
                    <a:pt x="1266" y="653"/>
                    <a:pt x="1096" y="399"/>
                  </a:cubicBezTo>
                  <a:cubicBezTo>
                    <a:pt x="926" y="145"/>
                    <a:pt x="592" y="70"/>
                    <a:pt x="349" y="232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63"/>
            <p:cNvSpPr>
              <a:spLocks noEditPoints="1"/>
            </p:cNvSpPr>
            <p:nvPr/>
          </p:nvSpPr>
          <p:spPr bwMode="auto">
            <a:xfrm>
              <a:off x="2153" y="-464"/>
              <a:ext cx="5645" cy="5886"/>
            </a:xfrm>
            <a:custGeom>
              <a:avLst/>
              <a:gdLst>
                <a:gd name="T0" fmla="*/ 358 w 1278"/>
                <a:gd name="T1" fmla="*/ 141 h 1333"/>
                <a:gd name="T2" fmla="*/ 146 w 1278"/>
                <a:gd name="T3" fmla="*/ 891 h 1333"/>
                <a:gd name="T4" fmla="*/ 887 w 1278"/>
                <a:gd name="T5" fmla="*/ 1131 h 1333"/>
                <a:gd name="T6" fmla="*/ 1099 w 1278"/>
                <a:gd name="T7" fmla="*/ 381 h 1333"/>
                <a:gd name="T8" fmla="*/ 358 w 1278"/>
                <a:gd name="T9" fmla="*/ 141 h 1333"/>
                <a:gd name="T10" fmla="*/ 391 w 1278"/>
                <a:gd name="T11" fmla="*/ 203 h 1333"/>
                <a:gd name="T12" fmla="*/ 179 w 1278"/>
                <a:gd name="T13" fmla="*/ 952 h 1333"/>
                <a:gd name="T14" fmla="*/ 920 w 1278"/>
                <a:gd name="T15" fmla="*/ 1193 h 1333"/>
                <a:gd name="T16" fmla="*/ 1132 w 1278"/>
                <a:gd name="T17" fmla="*/ 443 h 1333"/>
                <a:gd name="T18" fmla="*/ 391 w 1278"/>
                <a:gd name="T19" fmla="*/ 203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8" h="1333">
                  <a:moveTo>
                    <a:pt x="358" y="141"/>
                  </a:moveTo>
                  <a:cubicBezTo>
                    <a:pt x="95" y="282"/>
                    <a:pt x="0" y="617"/>
                    <a:pt x="146" y="891"/>
                  </a:cubicBezTo>
                  <a:cubicBezTo>
                    <a:pt x="292" y="1164"/>
                    <a:pt x="624" y="1272"/>
                    <a:pt x="887" y="1131"/>
                  </a:cubicBezTo>
                  <a:cubicBezTo>
                    <a:pt x="1151" y="990"/>
                    <a:pt x="1245" y="655"/>
                    <a:pt x="1099" y="381"/>
                  </a:cubicBezTo>
                  <a:cubicBezTo>
                    <a:pt x="953" y="108"/>
                    <a:pt x="621" y="0"/>
                    <a:pt x="358" y="141"/>
                  </a:cubicBezTo>
                  <a:close/>
                  <a:moveTo>
                    <a:pt x="391" y="203"/>
                  </a:moveTo>
                  <a:cubicBezTo>
                    <a:pt x="128" y="343"/>
                    <a:pt x="33" y="679"/>
                    <a:pt x="179" y="952"/>
                  </a:cubicBezTo>
                  <a:cubicBezTo>
                    <a:pt x="325" y="1226"/>
                    <a:pt x="657" y="1333"/>
                    <a:pt x="920" y="1193"/>
                  </a:cubicBezTo>
                  <a:cubicBezTo>
                    <a:pt x="1183" y="1052"/>
                    <a:pt x="1278" y="716"/>
                    <a:pt x="1132" y="443"/>
                  </a:cubicBezTo>
                  <a:cubicBezTo>
                    <a:pt x="986" y="170"/>
                    <a:pt x="654" y="62"/>
                    <a:pt x="391" y="203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64"/>
            <p:cNvSpPr>
              <a:spLocks noEditPoints="1"/>
            </p:cNvSpPr>
            <p:nvPr/>
          </p:nvSpPr>
          <p:spPr bwMode="auto">
            <a:xfrm>
              <a:off x="2149" y="-469"/>
              <a:ext cx="5658" cy="5900"/>
            </a:xfrm>
            <a:custGeom>
              <a:avLst/>
              <a:gdLst>
                <a:gd name="T0" fmla="*/ 412 w 1281"/>
                <a:gd name="T1" fmla="*/ 117 h 1336"/>
                <a:gd name="T2" fmla="*/ 120 w 1281"/>
                <a:gd name="T3" fmla="*/ 853 h 1336"/>
                <a:gd name="T4" fmla="*/ 847 w 1281"/>
                <a:gd name="T5" fmla="*/ 1167 h 1336"/>
                <a:gd name="T6" fmla="*/ 1139 w 1281"/>
                <a:gd name="T7" fmla="*/ 431 h 1336"/>
                <a:gd name="T8" fmla="*/ 412 w 1281"/>
                <a:gd name="T9" fmla="*/ 117 h 1336"/>
                <a:gd name="T10" fmla="*/ 433 w 1281"/>
                <a:gd name="T11" fmla="*/ 169 h 1336"/>
                <a:gd name="T12" fmla="*/ 141 w 1281"/>
                <a:gd name="T13" fmla="*/ 905 h 1336"/>
                <a:gd name="T14" fmla="*/ 869 w 1281"/>
                <a:gd name="T15" fmla="*/ 1219 h 1336"/>
                <a:gd name="T16" fmla="*/ 1161 w 1281"/>
                <a:gd name="T17" fmla="*/ 483 h 1336"/>
                <a:gd name="T18" fmla="*/ 433 w 1281"/>
                <a:gd name="T19" fmla="*/ 169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1" h="1336">
                  <a:moveTo>
                    <a:pt x="412" y="117"/>
                  </a:moveTo>
                  <a:cubicBezTo>
                    <a:pt x="131" y="233"/>
                    <a:pt x="0" y="563"/>
                    <a:pt x="120" y="853"/>
                  </a:cubicBezTo>
                  <a:cubicBezTo>
                    <a:pt x="240" y="1143"/>
                    <a:pt x="566" y="1284"/>
                    <a:pt x="847" y="1167"/>
                  </a:cubicBezTo>
                  <a:cubicBezTo>
                    <a:pt x="1129" y="1051"/>
                    <a:pt x="1259" y="721"/>
                    <a:pt x="1139" y="431"/>
                  </a:cubicBezTo>
                  <a:cubicBezTo>
                    <a:pt x="1019" y="141"/>
                    <a:pt x="694" y="0"/>
                    <a:pt x="412" y="117"/>
                  </a:cubicBezTo>
                  <a:close/>
                  <a:moveTo>
                    <a:pt x="433" y="169"/>
                  </a:moveTo>
                  <a:cubicBezTo>
                    <a:pt x="152" y="285"/>
                    <a:pt x="21" y="615"/>
                    <a:pt x="141" y="905"/>
                  </a:cubicBezTo>
                  <a:cubicBezTo>
                    <a:pt x="261" y="1195"/>
                    <a:pt x="587" y="1336"/>
                    <a:pt x="869" y="1219"/>
                  </a:cubicBezTo>
                  <a:cubicBezTo>
                    <a:pt x="1150" y="1102"/>
                    <a:pt x="1281" y="773"/>
                    <a:pt x="1161" y="483"/>
                  </a:cubicBezTo>
                  <a:cubicBezTo>
                    <a:pt x="1041" y="193"/>
                    <a:pt x="715" y="52"/>
                    <a:pt x="433" y="16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65"/>
            <p:cNvSpPr>
              <a:spLocks noEditPoints="1"/>
            </p:cNvSpPr>
            <p:nvPr/>
          </p:nvSpPr>
          <p:spPr bwMode="auto">
            <a:xfrm>
              <a:off x="2162" y="-438"/>
              <a:ext cx="5632" cy="5838"/>
            </a:xfrm>
            <a:custGeom>
              <a:avLst/>
              <a:gdLst>
                <a:gd name="T0" fmla="*/ 464 w 1275"/>
                <a:gd name="T1" fmla="*/ 90 h 1322"/>
                <a:gd name="T2" fmla="*/ 92 w 1275"/>
                <a:gd name="T3" fmla="*/ 804 h 1322"/>
                <a:gd name="T4" fmla="*/ 798 w 1275"/>
                <a:gd name="T5" fmla="*/ 1192 h 1322"/>
                <a:gd name="T6" fmla="*/ 1170 w 1275"/>
                <a:gd name="T7" fmla="*/ 477 h 1322"/>
                <a:gd name="T8" fmla="*/ 464 w 1275"/>
                <a:gd name="T9" fmla="*/ 90 h 1322"/>
                <a:gd name="T10" fmla="*/ 476 w 1275"/>
                <a:gd name="T11" fmla="*/ 130 h 1322"/>
                <a:gd name="T12" fmla="*/ 104 w 1275"/>
                <a:gd name="T13" fmla="*/ 844 h 1322"/>
                <a:gd name="T14" fmla="*/ 811 w 1275"/>
                <a:gd name="T15" fmla="*/ 1232 h 1322"/>
                <a:gd name="T16" fmla="*/ 1182 w 1275"/>
                <a:gd name="T17" fmla="*/ 518 h 1322"/>
                <a:gd name="T18" fmla="*/ 476 w 1275"/>
                <a:gd name="T19" fmla="*/ 13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5" h="1322">
                  <a:moveTo>
                    <a:pt x="464" y="90"/>
                  </a:moveTo>
                  <a:cubicBezTo>
                    <a:pt x="166" y="180"/>
                    <a:pt x="0" y="500"/>
                    <a:pt x="92" y="804"/>
                  </a:cubicBezTo>
                  <a:cubicBezTo>
                    <a:pt x="185" y="1109"/>
                    <a:pt x="501" y="1282"/>
                    <a:pt x="798" y="1192"/>
                  </a:cubicBezTo>
                  <a:cubicBezTo>
                    <a:pt x="1096" y="1102"/>
                    <a:pt x="1262" y="782"/>
                    <a:pt x="1170" y="477"/>
                  </a:cubicBezTo>
                  <a:cubicBezTo>
                    <a:pt x="1078" y="173"/>
                    <a:pt x="762" y="0"/>
                    <a:pt x="464" y="90"/>
                  </a:cubicBezTo>
                  <a:close/>
                  <a:moveTo>
                    <a:pt x="476" y="130"/>
                  </a:moveTo>
                  <a:cubicBezTo>
                    <a:pt x="179" y="220"/>
                    <a:pt x="12" y="540"/>
                    <a:pt x="104" y="844"/>
                  </a:cubicBezTo>
                  <a:cubicBezTo>
                    <a:pt x="197" y="1149"/>
                    <a:pt x="513" y="1322"/>
                    <a:pt x="811" y="1232"/>
                  </a:cubicBezTo>
                  <a:cubicBezTo>
                    <a:pt x="1108" y="1142"/>
                    <a:pt x="1275" y="822"/>
                    <a:pt x="1182" y="518"/>
                  </a:cubicBezTo>
                  <a:cubicBezTo>
                    <a:pt x="1090" y="213"/>
                    <a:pt x="774" y="40"/>
                    <a:pt x="476" y="130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66"/>
            <p:cNvSpPr>
              <a:spLocks noEditPoints="1"/>
            </p:cNvSpPr>
            <p:nvPr/>
          </p:nvSpPr>
          <p:spPr bwMode="auto">
            <a:xfrm>
              <a:off x="2198" y="-376"/>
              <a:ext cx="5556" cy="5714"/>
            </a:xfrm>
            <a:custGeom>
              <a:avLst/>
              <a:gdLst>
                <a:gd name="T0" fmla="*/ 513 w 1258"/>
                <a:gd name="T1" fmla="*/ 61 h 1294"/>
                <a:gd name="T2" fmla="*/ 63 w 1258"/>
                <a:gd name="T3" fmla="*/ 745 h 1294"/>
                <a:gd name="T4" fmla="*/ 740 w 1258"/>
                <a:gd name="T5" fmla="*/ 1205 h 1294"/>
                <a:gd name="T6" fmla="*/ 1190 w 1258"/>
                <a:gd name="T7" fmla="*/ 521 h 1294"/>
                <a:gd name="T8" fmla="*/ 513 w 1258"/>
                <a:gd name="T9" fmla="*/ 61 h 1294"/>
                <a:gd name="T10" fmla="*/ 518 w 1258"/>
                <a:gd name="T11" fmla="*/ 89 h 1294"/>
                <a:gd name="T12" fmla="*/ 68 w 1258"/>
                <a:gd name="T13" fmla="*/ 773 h 1294"/>
                <a:gd name="T14" fmla="*/ 746 w 1258"/>
                <a:gd name="T15" fmla="*/ 1232 h 1294"/>
                <a:gd name="T16" fmla="*/ 1196 w 1258"/>
                <a:gd name="T17" fmla="*/ 549 h 1294"/>
                <a:gd name="T18" fmla="*/ 518 w 1258"/>
                <a:gd name="T19" fmla="*/ 89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8" h="1294">
                  <a:moveTo>
                    <a:pt x="513" y="61"/>
                  </a:moveTo>
                  <a:cubicBezTo>
                    <a:pt x="202" y="123"/>
                    <a:pt x="0" y="430"/>
                    <a:pt x="63" y="745"/>
                  </a:cubicBezTo>
                  <a:cubicBezTo>
                    <a:pt x="126" y="1061"/>
                    <a:pt x="429" y="1267"/>
                    <a:pt x="740" y="1205"/>
                  </a:cubicBezTo>
                  <a:cubicBezTo>
                    <a:pt x="1052" y="1143"/>
                    <a:pt x="1253" y="837"/>
                    <a:pt x="1190" y="521"/>
                  </a:cubicBezTo>
                  <a:cubicBezTo>
                    <a:pt x="1127" y="205"/>
                    <a:pt x="824" y="0"/>
                    <a:pt x="513" y="61"/>
                  </a:cubicBezTo>
                  <a:close/>
                  <a:moveTo>
                    <a:pt x="518" y="89"/>
                  </a:moveTo>
                  <a:cubicBezTo>
                    <a:pt x="207" y="151"/>
                    <a:pt x="6" y="457"/>
                    <a:pt x="68" y="773"/>
                  </a:cubicBezTo>
                  <a:cubicBezTo>
                    <a:pt x="131" y="1088"/>
                    <a:pt x="435" y="1294"/>
                    <a:pt x="746" y="1232"/>
                  </a:cubicBezTo>
                  <a:cubicBezTo>
                    <a:pt x="1057" y="1171"/>
                    <a:pt x="1258" y="864"/>
                    <a:pt x="1196" y="549"/>
                  </a:cubicBezTo>
                  <a:cubicBezTo>
                    <a:pt x="1133" y="233"/>
                    <a:pt x="829" y="27"/>
                    <a:pt x="518" y="89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67"/>
            <p:cNvSpPr>
              <a:spLocks noEditPoints="1"/>
            </p:cNvSpPr>
            <p:nvPr/>
          </p:nvSpPr>
          <p:spPr bwMode="auto">
            <a:xfrm>
              <a:off x="2255" y="-283"/>
              <a:ext cx="5441" cy="5528"/>
            </a:xfrm>
            <a:custGeom>
              <a:avLst/>
              <a:gdLst>
                <a:gd name="T0" fmla="*/ 558 w 1232"/>
                <a:gd name="T1" fmla="*/ 32 h 1252"/>
                <a:gd name="T2" fmla="*/ 32 w 1232"/>
                <a:gd name="T3" fmla="*/ 676 h 1252"/>
                <a:gd name="T4" fmla="*/ 673 w 1232"/>
                <a:gd name="T5" fmla="*/ 1206 h 1252"/>
                <a:gd name="T6" fmla="*/ 1199 w 1232"/>
                <a:gd name="T7" fmla="*/ 562 h 1252"/>
                <a:gd name="T8" fmla="*/ 558 w 1232"/>
                <a:gd name="T9" fmla="*/ 32 h 1252"/>
                <a:gd name="T10" fmla="*/ 559 w 1232"/>
                <a:gd name="T11" fmla="*/ 45 h 1252"/>
                <a:gd name="T12" fmla="*/ 34 w 1232"/>
                <a:gd name="T13" fmla="*/ 690 h 1252"/>
                <a:gd name="T14" fmla="*/ 675 w 1232"/>
                <a:gd name="T15" fmla="*/ 1220 h 1252"/>
                <a:gd name="T16" fmla="*/ 1200 w 1232"/>
                <a:gd name="T17" fmla="*/ 575 h 1252"/>
                <a:gd name="T18" fmla="*/ 559 w 1232"/>
                <a:gd name="T19" fmla="*/ 45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2" h="1252">
                  <a:moveTo>
                    <a:pt x="558" y="32"/>
                  </a:moveTo>
                  <a:cubicBezTo>
                    <a:pt x="236" y="63"/>
                    <a:pt x="0" y="352"/>
                    <a:pt x="32" y="676"/>
                  </a:cubicBezTo>
                  <a:cubicBezTo>
                    <a:pt x="64" y="1001"/>
                    <a:pt x="351" y="1238"/>
                    <a:pt x="673" y="1206"/>
                  </a:cubicBezTo>
                  <a:cubicBezTo>
                    <a:pt x="996" y="1175"/>
                    <a:pt x="1231" y="886"/>
                    <a:pt x="1199" y="562"/>
                  </a:cubicBezTo>
                  <a:cubicBezTo>
                    <a:pt x="1167" y="237"/>
                    <a:pt x="880" y="0"/>
                    <a:pt x="558" y="32"/>
                  </a:cubicBezTo>
                  <a:close/>
                  <a:moveTo>
                    <a:pt x="559" y="45"/>
                  </a:moveTo>
                  <a:cubicBezTo>
                    <a:pt x="237" y="77"/>
                    <a:pt x="2" y="366"/>
                    <a:pt x="34" y="690"/>
                  </a:cubicBezTo>
                  <a:cubicBezTo>
                    <a:pt x="66" y="1015"/>
                    <a:pt x="353" y="1252"/>
                    <a:pt x="675" y="1220"/>
                  </a:cubicBezTo>
                  <a:cubicBezTo>
                    <a:pt x="997" y="1189"/>
                    <a:pt x="1232" y="900"/>
                    <a:pt x="1200" y="575"/>
                  </a:cubicBezTo>
                  <a:cubicBezTo>
                    <a:pt x="1168" y="251"/>
                    <a:pt x="881" y="14"/>
                    <a:pt x="559" y="45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61"/>
            <p:cNvSpPr>
              <a:spLocks noEditPoints="1"/>
            </p:cNvSpPr>
            <p:nvPr/>
          </p:nvSpPr>
          <p:spPr bwMode="auto">
            <a:xfrm>
              <a:off x="2229" y="-354"/>
              <a:ext cx="5498" cy="5670"/>
            </a:xfrm>
            <a:custGeom>
              <a:avLst/>
              <a:gdLst>
                <a:gd name="T0" fmla="*/ 244 w 1245"/>
                <a:gd name="T1" fmla="*/ 181 h 1284"/>
                <a:gd name="T2" fmla="*/ 191 w 1245"/>
                <a:gd name="T3" fmla="*/ 932 h 1284"/>
                <a:gd name="T4" fmla="*/ 938 w 1245"/>
                <a:gd name="T5" fmla="*/ 1027 h 1284"/>
                <a:gd name="T6" fmla="*/ 991 w 1245"/>
                <a:gd name="T7" fmla="*/ 276 h 1284"/>
                <a:gd name="T8" fmla="*/ 244 w 1245"/>
                <a:gd name="T9" fmla="*/ 181 h 1284"/>
                <a:gd name="T10" fmla="*/ 306 w 1245"/>
                <a:gd name="T11" fmla="*/ 257 h 1284"/>
                <a:gd name="T12" fmla="*/ 253 w 1245"/>
                <a:gd name="T13" fmla="*/ 1008 h 1284"/>
                <a:gd name="T14" fmla="*/ 1000 w 1245"/>
                <a:gd name="T15" fmla="*/ 1102 h 1284"/>
                <a:gd name="T16" fmla="*/ 1053 w 1245"/>
                <a:gd name="T17" fmla="*/ 351 h 1284"/>
                <a:gd name="T18" fmla="*/ 306 w 1245"/>
                <a:gd name="T19" fmla="*/ 257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5" h="1284">
                  <a:moveTo>
                    <a:pt x="244" y="181"/>
                  </a:moveTo>
                  <a:cubicBezTo>
                    <a:pt x="23" y="363"/>
                    <a:pt x="0" y="699"/>
                    <a:pt x="191" y="932"/>
                  </a:cubicBezTo>
                  <a:cubicBezTo>
                    <a:pt x="383" y="1166"/>
                    <a:pt x="717" y="1208"/>
                    <a:pt x="938" y="1027"/>
                  </a:cubicBezTo>
                  <a:cubicBezTo>
                    <a:pt x="1159" y="846"/>
                    <a:pt x="1183" y="509"/>
                    <a:pt x="991" y="276"/>
                  </a:cubicBezTo>
                  <a:cubicBezTo>
                    <a:pt x="800" y="42"/>
                    <a:pt x="465" y="0"/>
                    <a:pt x="244" y="181"/>
                  </a:cubicBezTo>
                  <a:close/>
                  <a:moveTo>
                    <a:pt x="306" y="257"/>
                  </a:moveTo>
                  <a:cubicBezTo>
                    <a:pt x="86" y="438"/>
                    <a:pt x="62" y="775"/>
                    <a:pt x="253" y="1008"/>
                  </a:cubicBezTo>
                  <a:cubicBezTo>
                    <a:pt x="445" y="1241"/>
                    <a:pt x="779" y="1284"/>
                    <a:pt x="1000" y="1102"/>
                  </a:cubicBezTo>
                  <a:cubicBezTo>
                    <a:pt x="1221" y="921"/>
                    <a:pt x="1245" y="585"/>
                    <a:pt x="1053" y="351"/>
                  </a:cubicBezTo>
                  <a:cubicBezTo>
                    <a:pt x="862" y="118"/>
                    <a:pt x="527" y="76"/>
                    <a:pt x="306" y="257"/>
                  </a:cubicBezTo>
                  <a:close/>
                </a:path>
              </a:pathLst>
            </a:custGeom>
            <a:noFill/>
            <a:ln w="0" cap="flat">
              <a:gradFill>
                <a:gsLst>
                  <a:gs pos="0">
                    <a:schemeClr val="tx2">
                      <a:alpha val="25000"/>
                    </a:schemeClr>
                  </a:gs>
                  <a:gs pos="100000">
                    <a:schemeClr val="tx2">
                      <a:lumMod val="20000"/>
                      <a:lumOff val="80000"/>
                      <a:alpha val="43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Freeform: Shape 3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 rot="16200000">
            <a:off x="-1012422" y="1263651"/>
            <a:ext cx="7798263" cy="3886199"/>
          </a:xfrm>
          <a:custGeom>
            <a:avLst/>
            <a:gdLst>
              <a:gd name="connsiteX0" fmla="*/ 0 w 1525539"/>
              <a:gd name="connsiteY0" fmla="*/ 0 h 760240"/>
              <a:gd name="connsiteX1" fmla="*/ 1525539 w 1525539"/>
              <a:gd name="connsiteY1" fmla="*/ 0 h 760240"/>
              <a:gd name="connsiteX2" fmla="*/ 1510320 w 1525539"/>
              <a:gd name="connsiteY2" fmla="*/ 150969 h 760240"/>
              <a:gd name="connsiteX3" fmla="*/ 762769 w 1525539"/>
              <a:gd name="connsiteY3" fmla="*/ 760240 h 760240"/>
              <a:gd name="connsiteX4" fmla="*/ 15219 w 1525539"/>
              <a:gd name="connsiteY4" fmla="*/ 150969 h 7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5539" h="760240">
                <a:moveTo>
                  <a:pt x="0" y="0"/>
                </a:moveTo>
                <a:lnTo>
                  <a:pt x="1525539" y="0"/>
                </a:lnTo>
                <a:lnTo>
                  <a:pt x="1510320" y="150969"/>
                </a:lnTo>
                <a:cubicBezTo>
                  <a:pt x="1439168" y="498680"/>
                  <a:pt x="1131514" y="760240"/>
                  <a:pt x="762769" y="760240"/>
                </a:cubicBezTo>
                <a:cubicBezTo>
                  <a:pt x="394024" y="760240"/>
                  <a:pt x="86371" y="498680"/>
                  <a:pt x="15219" y="15096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5000"/>
                </a:schemeClr>
              </a:gs>
              <a:gs pos="0">
                <a:schemeClr val="accent1">
                  <a:lumMod val="75000"/>
                  <a:alpha val="15000"/>
                </a:schemeClr>
              </a:gs>
            </a:gsLst>
            <a:lin ang="2700000" scaled="1"/>
          </a:gradFill>
          <a:ln>
            <a:noFill/>
          </a:ln>
          <a:effectLst>
            <a:outerShdw blurRad="1270000" dist="571500" sx="90000" sy="900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 rot="16200000">
            <a:off x="593575" y="2121231"/>
            <a:ext cx="4884060" cy="2433930"/>
          </a:xfrm>
          <a:custGeom>
            <a:avLst/>
            <a:gdLst>
              <a:gd name="connsiteX0" fmla="*/ 0 w 1525539"/>
              <a:gd name="connsiteY0" fmla="*/ 0 h 760240"/>
              <a:gd name="connsiteX1" fmla="*/ 1525539 w 1525539"/>
              <a:gd name="connsiteY1" fmla="*/ 0 h 760240"/>
              <a:gd name="connsiteX2" fmla="*/ 1510320 w 1525539"/>
              <a:gd name="connsiteY2" fmla="*/ 150969 h 760240"/>
              <a:gd name="connsiteX3" fmla="*/ 762769 w 1525539"/>
              <a:gd name="connsiteY3" fmla="*/ 760240 h 760240"/>
              <a:gd name="connsiteX4" fmla="*/ 15219 w 1525539"/>
              <a:gd name="connsiteY4" fmla="*/ 150969 h 7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5539" h="760240">
                <a:moveTo>
                  <a:pt x="0" y="0"/>
                </a:moveTo>
                <a:lnTo>
                  <a:pt x="1525539" y="0"/>
                </a:lnTo>
                <a:lnTo>
                  <a:pt x="1510320" y="150969"/>
                </a:lnTo>
                <a:cubicBezTo>
                  <a:pt x="1439168" y="498680"/>
                  <a:pt x="1131514" y="760240"/>
                  <a:pt x="762769" y="760240"/>
                </a:cubicBezTo>
                <a:cubicBezTo>
                  <a:pt x="394024" y="760240"/>
                  <a:pt x="86371" y="498680"/>
                  <a:pt x="15219" y="150969"/>
                </a:cubicBezTo>
                <a:close/>
              </a:path>
            </a:pathLst>
          </a:custGeom>
          <a:gradFill>
            <a:gsLst>
              <a:gs pos="2878">
                <a:schemeClr val="tx2"/>
              </a:gs>
              <a:gs pos="43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1270000" dist="571500" sx="90000" sy="900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" y="539115"/>
            <a:ext cx="3015615" cy="60693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37000"/>
              </a:prstClr>
            </a:outerShdw>
          </a:effectLst>
        </p:spPr>
      </p:pic>
      <p:pic>
        <p:nvPicPr>
          <p:cNvPr id="161" name="图片占位符 1" descr="C:/Users/YOGA/Documents/xwechat_files/wxid_245f5hea2e2812_96da/temp/InputTemp/8695044a-e7e5-4e4a-a974-0ed29adada00.png8695044a-e7e5-4e4a-a974-0ed29adada00"/>
          <p:cNvPicPr>
            <a:picLocks noGrp="1" noChangeAspect="1"/>
          </p:cNvPicPr>
          <p:nvPr/>
        </p:nvPicPr>
        <p:blipFill>
          <a:blip r:embed="rId4"/>
          <a:srcRect l="2265" r="1851"/>
          <a:stretch>
            <a:fillRect/>
          </a:stretch>
        </p:blipFill>
        <p:spPr>
          <a:xfrm>
            <a:off x="975360" y="660400"/>
            <a:ext cx="2673350" cy="580580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9" name="Rectangle 1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/>
          <p:nvPr/>
        </p:nvSpPr>
        <p:spPr>
          <a:xfrm rot="5400000">
            <a:off x="6873875" y="-47625"/>
            <a:ext cx="2735580" cy="6785610"/>
          </a:xfrm>
          <a:prstGeom prst="rect">
            <a:avLst/>
          </a:prstGeom>
          <a:solidFill>
            <a:srgbClr val="AEB2B4"/>
          </a:solidFill>
          <a:ln w="34925">
            <a:noFill/>
          </a:ln>
          <a:effectLst>
            <a:outerShdw blurRad="533400" dist="38100" dir="3600000" sx="101000" sy="101000" algn="tr" rotWithShape="0">
              <a:srgbClr val="08080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/>
              <a:cs typeface="+mn-cs"/>
            </a:endParaRPr>
          </a:p>
        </p:txBody>
      </p:sp>
      <p:sp>
        <p:nvSpPr>
          <p:cNvPr id="2" name="矩形: 圆角 17"/>
          <p:cNvSpPr/>
          <p:nvPr/>
        </p:nvSpPr>
        <p:spPr>
          <a:xfrm>
            <a:off x="1147445" y="3662045"/>
            <a:ext cx="1035050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39165" y="2827655"/>
            <a:ext cx="3310255" cy="91884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图片占位符 1" descr="C:/Users/YOGA/Documents/xwechat_files/wxid_245f5hea2e2812_96da/temp/InputTemp/513660d9-1cfa-4123-a5e3-140269232793.png513660d9-1cfa-4123-a5e3-140269232793"/>
          <p:cNvPicPr>
            <a:picLocks noGrp="1" noChangeAspect="1"/>
          </p:cNvPicPr>
          <p:nvPr/>
        </p:nvPicPr>
        <p:blipFill>
          <a:blip r:embed="rId5"/>
          <a:srcRect l="459" r="459"/>
          <a:stretch>
            <a:fillRect/>
          </a:stretch>
        </p:blipFill>
        <p:spPr>
          <a:xfrm>
            <a:off x="975360" y="644525"/>
            <a:ext cx="2673350" cy="580580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5" name="矩形: 圆角 17"/>
          <p:cNvSpPr/>
          <p:nvPr/>
        </p:nvSpPr>
        <p:spPr>
          <a:xfrm>
            <a:off x="2985770" y="1383665"/>
            <a:ext cx="458470" cy="2387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3445665" y="1743075"/>
            <a:ext cx="2226945" cy="233934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2" name="图片占位符 1" descr="C:/Users/YOGA/Documents/xwechat_files/wxid_245f5hea2e2812_96da/temp/InputTemp/f3aee101-c6b2-4f61-adc5-c1660d5beee2.pngf3aee101-c6b2-4f61-adc5-c1660d5beee2"/>
          <p:cNvPicPr>
            <a:picLocks noGrp="1" noChangeAspect="1"/>
          </p:cNvPicPr>
          <p:nvPr/>
        </p:nvPicPr>
        <p:blipFill>
          <a:blip r:embed="rId6"/>
          <a:srcRect l="543" r="543"/>
          <a:stretch>
            <a:fillRect/>
          </a:stretch>
        </p:blipFill>
        <p:spPr>
          <a:xfrm>
            <a:off x="975360" y="660400"/>
            <a:ext cx="2673350" cy="580580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1" name="Text Placeholder 2"/>
          <p:cNvSpPr txBox="1"/>
          <p:nvPr/>
        </p:nvSpPr>
        <p:spPr>
          <a:xfrm flipH="1">
            <a:off x="6436253" y="1239091"/>
            <a:ext cx="3420981" cy="475747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id-ID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查看本地草稿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94985" y="2353945"/>
            <a:ext cx="5527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点击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我的草稿箱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即可查看正在编辑的草稿。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94985" y="3859530"/>
            <a:ext cx="51028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2.点击滑动按钮即可自动生成草稿。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  <a:p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5" grpId="0" bldLvl="0" animBg="1"/>
      <p:bldP spid="5" grpId="1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/>
          <p:nvPr/>
        </p:nvSpPr>
        <p:spPr>
          <a:xfrm>
            <a:off x="7841615" y="0"/>
            <a:ext cx="4351020" cy="6896100"/>
          </a:xfrm>
          <a:prstGeom prst="rect">
            <a:avLst/>
          </a:prstGeom>
          <a:solidFill>
            <a:srgbClr val="AEB2B4"/>
          </a:solidFill>
          <a:ln w="34925">
            <a:noFill/>
          </a:ln>
          <a:effectLst>
            <a:outerShdw blurRad="5334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/>
              <a:cs typeface="+mn-cs"/>
            </a:endParaRPr>
          </a:p>
        </p:txBody>
      </p:sp>
      <p:sp>
        <p:nvSpPr>
          <p:cNvPr id="2" name="Rectangle 10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SpPr/>
          <p:nvPr/>
        </p:nvSpPr>
        <p:spPr>
          <a:xfrm>
            <a:off x="0" y="0"/>
            <a:ext cx="4161155" cy="6896100"/>
          </a:xfrm>
          <a:prstGeom prst="rect">
            <a:avLst/>
          </a:prstGeom>
          <a:solidFill>
            <a:srgbClr val="AEB2B4"/>
          </a:solidFill>
          <a:ln w="34925">
            <a:noFill/>
          </a:ln>
          <a:effectLst>
            <a:outerShdw blurRad="533400" dist="38100" dir="3600000" sx="101000" sy="101000" algn="tr" rotWithShape="0">
              <a:srgbClr val="08080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35" y="510540"/>
            <a:ext cx="2965450" cy="5968365"/>
          </a:xfrm>
          <a:prstGeom prst="rect">
            <a:avLst/>
          </a:prstGeom>
        </p:spPr>
      </p:pic>
      <p:pic>
        <p:nvPicPr>
          <p:cNvPr id="16" name="图片占位符 1" descr="C:/Users/YOGA/Documents/xwechat_files/wxid_245f5hea2e2812_96da/temp/InputTemp/8445bd4f-c643-44d2-a5d9-317e70f4cbc6.png8445bd4f-c643-44d2-a5d9-317e70f4cbc6"/>
          <p:cNvPicPr>
            <a:picLocks noGrp="1" noChangeAspect="1"/>
          </p:cNvPicPr>
          <p:nvPr/>
        </p:nvPicPr>
        <p:blipFill>
          <a:blip r:embed="rId4"/>
          <a:srcRect l="752" r="752"/>
          <a:stretch>
            <a:fillRect/>
          </a:stretch>
        </p:blipFill>
        <p:spPr>
          <a:xfrm>
            <a:off x="4688205" y="631190"/>
            <a:ext cx="2628900" cy="5708650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9" name="矩形: 圆角 17"/>
          <p:cNvSpPr/>
          <p:nvPr/>
        </p:nvSpPr>
        <p:spPr>
          <a:xfrm>
            <a:off x="6096000" y="3608705"/>
            <a:ext cx="1059815" cy="328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507770" y="1820545"/>
            <a:ext cx="3566795" cy="176720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图片占位符 1" descr="C:/Users/YOGA/Documents/xwechat_files/wxid_245f5hea2e2812_96da/temp/InputTemp/f2c0d744-3e64-4ed8-a4e5-683aaf1b6aed.pngf2c0d744-3e64-4ed8-a4e5-683aaf1b6aed"/>
          <p:cNvPicPr>
            <a:picLocks noGrp="1" noChangeAspect="1"/>
          </p:cNvPicPr>
          <p:nvPr/>
        </p:nvPicPr>
        <p:blipFill>
          <a:blip r:embed="rId5"/>
          <a:srcRect b="1595"/>
          <a:stretch>
            <a:fillRect/>
          </a:stretch>
        </p:blipFill>
        <p:spPr>
          <a:xfrm>
            <a:off x="4686935" y="631190"/>
            <a:ext cx="2628900" cy="5708650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8" name="矩形: 圆角 17"/>
          <p:cNvSpPr/>
          <p:nvPr/>
        </p:nvSpPr>
        <p:spPr>
          <a:xfrm>
            <a:off x="6062980" y="1551305"/>
            <a:ext cx="367030" cy="1384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571395" y="1725295"/>
            <a:ext cx="2524125" cy="122745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图片占位符 1" descr="C:/Users/YOGA/Documents/xwechat_files/wxid_245f5hea2e2812_96da/temp/InputTemp/71e56740-4f4a-4f38-af39-0b36ecab3ca7.png71e56740-4f4a-4f38-af39-0b36ecab3ca7"/>
          <p:cNvPicPr>
            <a:picLocks noGrp="1" noChangeAspect="1"/>
          </p:cNvPicPr>
          <p:nvPr/>
        </p:nvPicPr>
        <p:blipFill>
          <a:blip r:embed="rId6"/>
          <a:srcRect l="236" r="236"/>
          <a:stretch>
            <a:fillRect/>
          </a:stretch>
        </p:blipFill>
        <p:spPr>
          <a:xfrm>
            <a:off x="4719320" y="673735"/>
            <a:ext cx="2651125" cy="5758180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88" name="Text Placeholder 2"/>
          <p:cNvSpPr txBox="1"/>
          <p:nvPr/>
        </p:nvSpPr>
        <p:spPr>
          <a:xfrm>
            <a:off x="306705" y="200025"/>
            <a:ext cx="3604260" cy="103060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查看订阅套餐</a:t>
            </a:r>
          </a:p>
        </p:txBody>
      </p:sp>
      <p:sp>
        <p:nvSpPr>
          <p:cNvPr id="13" name="文本框 12" descr="7b0a202020202262756c6c6574223a20227b5c2263617465676f727949645c223a5c225c222c5c2274656d706c61746549645c223a32303233313730337d220a7d0a"/>
          <p:cNvSpPr txBox="1"/>
          <p:nvPr/>
        </p:nvSpPr>
        <p:spPr>
          <a:xfrm>
            <a:off x="-41275" y="1278255"/>
            <a:ext cx="3752850" cy="2256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点击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我的套餐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 -&gt; 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点击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每年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</a:p>
          <a:p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即可查看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每个月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与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每年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套餐订阅信息</a:t>
            </a:r>
          </a:p>
        </p:txBody>
      </p:sp>
      <p:sp>
        <p:nvSpPr>
          <p:cNvPr id="4" name="文本框 3" descr="7b0a202020202262756c6c6574223a20227b5c2263617465676f727949645c223a5c225c222c5c2274656d706c61746549645c223a32303233313730337d220a7d0a"/>
          <p:cNvSpPr txBox="1"/>
          <p:nvPr/>
        </p:nvSpPr>
        <p:spPr>
          <a:xfrm>
            <a:off x="8178800" y="545465"/>
            <a:ext cx="3752850" cy="1550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点击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现在购买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即可跳转至支付页面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2410" y="4034790"/>
            <a:ext cx="3752850" cy="2621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套餐分为四个不同版本：免费版、基础版、专业版和企业版。每个版本的功能和价格都不同，按月收费，价格从免费到每月7.05美元不等。表格中列出了每个版本的特点，如每天构建次数、可导出格式、精度要求、API接口、团队协作等功能，以及对应的适用人群。</a:t>
            </a: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80070" y="3023870"/>
            <a:ext cx="37515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页面左侧显示了订阅的简要信息，包括</a:t>
            </a:r>
            <a:r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专业版</a:t>
            </a:r>
            <a:r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的功能和费用（</a:t>
            </a:r>
            <a:r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$47.91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每年）。右侧是付款信息表单，用户需要输入信用卡信息、姓名、地址、邮政编码和国家等信息，支持选择多种支付方式（如</a:t>
            </a:r>
            <a:r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Visa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MasterCard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等）。页面底部有一个按钮，提示用户确认并升级订阅。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6698770" y="1071880"/>
            <a:ext cx="2488565" cy="165354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: 圆角 17"/>
          <p:cNvSpPr/>
          <p:nvPr/>
        </p:nvSpPr>
        <p:spPr>
          <a:xfrm>
            <a:off x="6277610" y="2682240"/>
            <a:ext cx="385445" cy="1676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 descr="e7d195523061f1c03a90ee8e42cb24248e56383cd534985688F9F494128731F165EE95AB4B0C0A38076AAEA07667B1565C446FC45FF01DFB0E885BCDBDF3A284F3DB14DA61DD97F0BAB2E6C668FB493184BEA2B79408FB094EB53969616FE837C4DDA931FB4B50B287CB9E976CD8A286A6B09202195C1175A3DD2481D60CC400D4B189D647C28541"/>
          <p:cNvGrpSpPr/>
          <p:nvPr/>
        </p:nvGrpSpPr>
        <p:grpSpPr>
          <a:xfrm>
            <a:off x="8260555" y="5924550"/>
            <a:ext cx="1719903" cy="383060"/>
            <a:chOff x="5215871" y="5745548"/>
            <a:chExt cx="1719903" cy="383060"/>
          </a:xfrm>
        </p:grpSpPr>
        <p:sp>
          <p:nvSpPr>
            <p:cNvPr id="32" name="圆角矩形 4"/>
            <p:cNvSpPr/>
            <p:nvPr/>
          </p:nvSpPr>
          <p:spPr>
            <a:xfrm>
              <a:off x="5215871" y="5745548"/>
              <a:ext cx="1719903" cy="3830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>
                <a:gsLst>
                  <a:gs pos="37000">
                    <a:schemeClr val="bg2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774700" dist="38100" dir="2700000" algn="tl" rotWithShape="0">
                <a:schemeClr val="accent6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/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552714" y="5745548"/>
              <a:ext cx="383060" cy="383060"/>
            </a:xfrm>
            <a:prstGeom prst="ellipse">
              <a:avLst/>
            </a:prstGeom>
            <a:gradFill>
              <a:gsLst>
                <a:gs pos="50000">
                  <a:srgbClr val="1F5FBF"/>
                </a:gs>
                <a:gs pos="0">
                  <a:srgbClr val="1486CB"/>
                </a:gs>
                <a:gs pos="100000">
                  <a:srgbClr val="2A34B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/>
                <a:cs typeface="+mn-ea"/>
                <a:sym typeface="+mn-lt"/>
              </a:endParaRPr>
            </a:p>
          </p:txBody>
        </p:sp>
        <p:sp>
          <p:nvSpPr>
            <p:cNvPr id="37" name="Shape"/>
            <p:cNvSpPr/>
            <p:nvPr/>
          </p:nvSpPr>
          <p:spPr>
            <a:xfrm rot="10800000" flipH="1">
              <a:off x="6707617" y="5837159"/>
              <a:ext cx="108000" cy="18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1030"/>
                    <a:pt x="21600" y="11260"/>
                    <a:pt x="21207" y="11260"/>
                  </a:cubicBezTo>
                  <a:cubicBezTo>
                    <a:pt x="3927" y="21370"/>
                    <a:pt x="3927" y="21370"/>
                    <a:pt x="3927" y="21370"/>
                  </a:cubicBezTo>
                  <a:cubicBezTo>
                    <a:pt x="3535" y="21600"/>
                    <a:pt x="3535" y="21600"/>
                    <a:pt x="3142" y="21600"/>
                  </a:cubicBezTo>
                  <a:cubicBezTo>
                    <a:pt x="2749" y="21600"/>
                    <a:pt x="2356" y="21600"/>
                    <a:pt x="2356" y="21370"/>
                  </a:cubicBezTo>
                  <a:cubicBezTo>
                    <a:pt x="393" y="20221"/>
                    <a:pt x="393" y="20221"/>
                    <a:pt x="393" y="20221"/>
                  </a:cubicBezTo>
                  <a:cubicBezTo>
                    <a:pt x="0" y="20221"/>
                    <a:pt x="0" y="19991"/>
                    <a:pt x="0" y="19762"/>
                  </a:cubicBezTo>
                  <a:cubicBezTo>
                    <a:pt x="0" y="19532"/>
                    <a:pt x="0" y="19532"/>
                    <a:pt x="393" y="19302"/>
                  </a:cubicBezTo>
                  <a:cubicBezTo>
                    <a:pt x="14924" y="10800"/>
                    <a:pt x="14924" y="10800"/>
                    <a:pt x="14924" y="10800"/>
                  </a:cubicBezTo>
                  <a:cubicBezTo>
                    <a:pt x="393" y="2298"/>
                    <a:pt x="393" y="2298"/>
                    <a:pt x="393" y="2298"/>
                  </a:cubicBezTo>
                  <a:cubicBezTo>
                    <a:pt x="0" y="2068"/>
                    <a:pt x="0" y="1838"/>
                    <a:pt x="0" y="1838"/>
                  </a:cubicBezTo>
                  <a:cubicBezTo>
                    <a:pt x="0" y="1609"/>
                    <a:pt x="0" y="1379"/>
                    <a:pt x="393" y="1149"/>
                  </a:cubicBezTo>
                  <a:cubicBezTo>
                    <a:pt x="2356" y="230"/>
                    <a:pt x="2356" y="230"/>
                    <a:pt x="2356" y="230"/>
                  </a:cubicBezTo>
                  <a:cubicBezTo>
                    <a:pt x="2356" y="0"/>
                    <a:pt x="2749" y="0"/>
                    <a:pt x="3142" y="0"/>
                  </a:cubicBezTo>
                  <a:cubicBezTo>
                    <a:pt x="3535" y="0"/>
                    <a:pt x="3535" y="0"/>
                    <a:pt x="3927" y="230"/>
                  </a:cubicBezTo>
                  <a:cubicBezTo>
                    <a:pt x="21207" y="10340"/>
                    <a:pt x="21207" y="10340"/>
                    <a:pt x="21207" y="10340"/>
                  </a:cubicBezTo>
                  <a:cubicBezTo>
                    <a:pt x="21600" y="10340"/>
                    <a:pt x="21600" y="10570"/>
                    <a:pt x="21600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 b="0">
                  <a:solidFill>
                    <a:srgbClr val="32363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2363F"/>
                </a:solidFill>
                <a:effectLst/>
                <a:uLnTx/>
                <a:uFillTx/>
                <a:latin typeface="Calibri" panose="020F0502020204030204"/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333761" y="5745548"/>
              <a:ext cx="1343247" cy="344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64">
                      <a:lumMod val="50000"/>
                    </a:srgbClr>
                  </a:solidFill>
                  <a:effectLst/>
                  <a:uLnTx/>
                  <a:uFillTx/>
                  <a:latin typeface="Poppins" panose="00000500000000000000"/>
                  <a:cs typeface="+mn-ea"/>
                  <a:sym typeface="+mn-lt"/>
                </a:rPr>
                <a:t>开启会员模式</a:t>
              </a:r>
            </a:p>
          </p:txBody>
        </p:sp>
      </p:grpSp>
      <p:pic>
        <p:nvPicPr>
          <p:cNvPr id="7" name="图片占位符 1" descr="C:/Users/YOGA/Documents/xwechat_files/wxid_245f5hea2e2812_96da/temp/InputTemp/f5a48766-981d-4ff2-a3a4-1193122815fe.pngf5a48766-981d-4ff2-a3a4-1193122815fe"/>
          <p:cNvPicPr>
            <a:picLocks noGrp="1" noChangeAspect="1"/>
          </p:cNvPicPr>
          <p:nvPr/>
        </p:nvPicPr>
        <p:blipFill>
          <a:blip r:embed="rId7"/>
          <a:srcRect l="128" r="128"/>
          <a:stretch>
            <a:fillRect/>
          </a:stretch>
        </p:blipFill>
        <p:spPr>
          <a:xfrm>
            <a:off x="4719320" y="631190"/>
            <a:ext cx="2628900" cy="5708650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8" grpId="0" bldLvl="0" animBg="1"/>
      <p:bldP spid="8" grpId="1" bldLvl="0" animBg="1"/>
      <p:bldP spid="10" grpId="0" bldLvl="0" animBg="1"/>
      <p:bldP spid="10" grpId="1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5585498" y="2241297"/>
            <a:ext cx="3326170" cy="3326169"/>
            <a:chOff x="8859290" y="3316241"/>
            <a:chExt cx="5861538" cy="5861538"/>
          </a:xfrm>
          <a:solidFill>
            <a:srgbClr val="365997"/>
          </a:solidFill>
        </p:grpSpPr>
        <p:sp>
          <p:nvSpPr>
            <p:cNvPr id="8" name="Freeform: Shape 7"/>
            <p:cNvSpPr/>
            <p:nvPr/>
          </p:nvSpPr>
          <p:spPr>
            <a:xfrm>
              <a:off x="9738521" y="3316241"/>
              <a:ext cx="4982307" cy="5861538"/>
            </a:xfrm>
            <a:custGeom>
              <a:avLst/>
              <a:gdLst>
                <a:gd name="connsiteX0" fmla="*/ 2051538 w 4982307"/>
                <a:gd name="connsiteY0" fmla="*/ 0 h 5861538"/>
                <a:gd name="connsiteX1" fmla="*/ 4982307 w 4982307"/>
                <a:gd name="connsiteY1" fmla="*/ 2930769 h 5861538"/>
                <a:gd name="connsiteX2" fmla="*/ 2051538 w 4982307"/>
                <a:gd name="connsiteY2" fmla="*/ 5861538 h 5861538"/>
                <a:gd name="connsiteX3" fmla="*/ 187297 w 4982307"/>
                <a:gd name="connsiteY3" fmla="*/ 5192293 h 5861538"/>
                <a:gd name="connsiteX4" fmla="*/ 0 w 4982307"/>
                <a:gd name="connsiteY4" fmla="*/ 5022066 h 5861538"/>
                <a:gd name="connsiteX5" fmla="*/ 20828 w 4982307"/>
                <a:gd name="connsiteY5" fmla="*/ 5003136 h 5861538"/>
                <a:gd name="connsiteX6" fmla="*/ 162119 w 4982307"/>
                <a:gd name="connsiteY6" fmla="*/ 4847676 h 5861538"/>
                <a:gd name="connsiteX7" fmla="*/ 338918 w 4982307"/>
                <a:gd name="connsiteY7" fmla="*/ 5008360 h 5861538"/>
                <a:gd name="connsiteX8" fmla="*/ 2051538 w 4982307"/>
                <a:gd name="connsiteY8" fmla="*/ 5623175 h 5861538"/>
                <a:gd name="connsiteX9" fmla="*/ 4743944 w 4982307"/>
                <a:gd name="connsiteY9" fmla="*/ 2930769 h 5861538"/>
                <a:gd name="connsiteX10" fmla="*/ 2051538 w 4982307"/>
                <a:gd name="connsiteY10" fmla="*/ 238363 h 5861538"/>
                <a:gd name="connsiteX11" fmla="*/ 338918 w 4982307"/>
                <a:gd name="connsiteY11" fmla="*/ 853178 h 5861538"/>
                <a:gd name="connsiteX12" fmla="*/ 162120 w 4982307"/>
                <a:gd name="connsiteY12" fmla="*/ 1013863 h 5861538"/>
                <a:gd name="connsiteX13" fmla="*/ 20828 w 4982307"/>
                <a:gd name="connsiteY13" fmla="*/ 858402 h 5861538"/>
                <a:gd name="connsiteX14" fmla="*/ 0 w 4982307"/>
                <a:gd name="connsiteY14" fmla="*/ 839472 h 5861538"/>
                <a:gd name="connsiteX15" fmla="*/ 187297 w 4982307"/>
                <a:gd name="connsiteY15" fmla="*/ 669245 h 5861538"/>
                <a:gd name="connsiteX16" fmla="*/ 2051538 w 4982307"/>
                <a:gd name="connsiteY16" fmla="*/ 0 h 586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2307" h="5861538">
                  <a:moveTo>
                    <a:pt x="2051538" y="0"/>
                  </a:moveTo>
                  <a:cubicBezTo>
                    <a:pt x="3670157" y="0"/>
                    <a:pt x="4982307" y="1312150"/>
                    <a:pt x="4982307" y="2930769"/>
                  </a:cubicBezTo>
                  <a:cubicBezTo>
                    <a:pt x="4982307" y="4549388"/>
                    <a:pt x="3670157" y="5861538"/>
                    <a:pt x="2051538" y="5861538"/>
                  </a:cubicBezTo>
                  <a:cubicBezTo>
                    <a:pt x="1343392" y="5861538"/>
                    <a:pt x="693906" y="5610384"/>
                    <a:pt x="187297" y="5192293"/>
                  </a:cubicBezTo>
                  <a:lnTo>
                    <a:pt x="0" y="5022066"/>
                  </a:lnTo>
                  <a:lnTo>
                    <a:pt x="20828" y="5003136"/>
                  </a:lnTo>
                  <a:lnTo>
                    <a:pt x="162119" y="4847676"/>
                  </a:lnTo>
                  <a:lnTo>
                    <a:pt x="338918" y="5008360"/>
                  </a:lnTo>
                  <a:cubicBezTo>
                    <a:pt x="804324" y="5392448"/>
                    <a:pt x="1400986" y="5623175"/>
                    <a:pt x="2051538" y="5623175"/>
                  </a:cubicBezTo>
                  <a:cubicBezTo>
                    <a:pt x="3538512" y="5623175"/>
                    <a:pt x="4743944" y="4417744"/>
                    <a:pt x="4743944" y="2930769"/>
                  </a:cubicBezTo>
                  <a:cubicBezTo>
                    <a:pt x="4743944" y="1443795"/>
                    <a:pt x="3538512" y="238363"/>
                    <a:pt x="2051538" y="238363"/>
                  </a:cubicBezTo>
                  <a:cubicBezTo>
                    <a:pt x="1400986" y="238363"/>
                    <a:pt x="804324" y="469090"/>
                    <a:pt x="338918" y="853178"/>
                  </a:cubicBezTo>
                  <a:lnTo>
                    <a:pt x="162120" y="1013863"/>
                  </a:lnTo>
                  <a:lnTo>
                    <a:pt x="20828" y="858402"/>
                  </a:lnTo>
                  <a:lnTo>
                    <a:pt x="0" y="839472"/>
                  </a:lnTo>
                  <a:lnTo>
                    <a:pt x="187297" y="669245"/>
                  </a:lnTo>
                  <a:cubicBezTo>
                    <a:pt x="693906" y="251154"/>
                    <a:pt x="1343392" y="0"/>
                    <a:pt x="20515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8859290" y="4330105"/>
              <a:ext cx="879231" cy="3833813"/>
            </a:xfrm>
            <a:custGeom>
              <a:avLst/>
              <a:gdLst>
                <a:gd name="connsiteX0" fmla="*/ 717110 w 879231"/>
                <a:gd name="connsiteY0" fmla="*/ 0 h 3833813"/>
                <a:gd name="connsiteX1" fmla="*/ 731511 w 879231"/>
                <a:gd name="connsiteY1" fmla="*/ 13088 h 3833813"/>
                <a:gd name="connsiteX2" fmla="*/ 879231 w 879231"/>
                <a:gd name="connsiteY2" fmla="*/ 175621 h 3833813"/>
                <a:gd name="connsiteX3" fmla="*/ 853178 w 879231"/>
                <a:gd name="connsiteY3" fmla="*/ 204286 h 3833813"/>
                <a:gd name="connsiteX4" fmla="*/ 238363 w 879231"/>
                <a:gd name="connsiteY4" fmla="*/ 1916906 h 3833813"/>
                <a:gd name="connsiteX5" fmla="*/ 853178 w 879231"/>
                <a:gd name="connsiteY5" fmla="*/ 3629526 h 3833813"/>
                <a:gd name="connsiteX6" fmla="*/ 879231 w 879231"/>
                <a:gd name="connsiteY6" fmla="*/ 3658191 h 3833813"/>
                <a:gd name="connsiteX7" fmla="*/ 731511 w 879231"/>
                <a:gd name="connsiteY7" fmla="*/ 3820725 h 3833813"/>
                <a:gd name="connsiteX8" fmla="*/ 717111 w 879231"/>
                <a:gd name="connsiteY8" fmla="*/ 3833813 h 3833813"/>
                <a:gd name="connsiteX9" fmla="*/ 669245 w 879231"/>
                <a:gd name="connsiteY9" fmla="*/ 3781147 h 3833813"/>
                <a:gd name="connsiteX10" fmla="*/ 0 w 879231"/>
                <a:gd name="connsiteY10" fmla="*/ 1916906 h 3833813"/>
                <a:gd name="connsiteX11" fmla="*/ 669245 w 879231"/>
                <a:gd name="connsiteY11" fmla="*/ 52665 h 3833813"/>
                <a:gd name="connsiteX12" fmla="*/ 717110 w 879231"/>
                <a:gd name="connsiteY12" fmla="*/ 0 h 38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9231" h="3833813">
                  <a:moveTo>
                    <a:pt x="717110" y="0"/>
                  </a:moveTo>
                  <a:lnTo>
                    <a:pt x="731511" y="13088"/>
                  </a:lnTo>
                  <a:lnTo>
                    <a:pt x="879231" y="175621"/>
                  </a:lnTo>
                  <a:lnTo>
                    <a:pt x="853178" y="204286"/>
                  </a:lnTo>
                  <a:cubicBezTo>
                    <a:pt x="469090" y="669693"/>
                    <a:pt x="238363" y="1266355"/>
                    <a:pt x="238363" y="1916906"/>
                  </a:cubicBezTo>
                  <a:cubicBezTo>
                    <a:pt x="238363" y="2567458"/>
                    <a:pt x="469090" y="3164120"/>
                    <a:pt x="853178" y="3629526"/>
                  </a:cubicBezTo>
                  <a:lnTo>
                    <a:pt x="879231" y="3658191"/>
                  </a:lnTo>
                  <a:lnTo>
                    <a:pt x="731511" y="3820725"/>
                  </a:lnTo>
                  <a:lnTo>
                    <a:pt x="717111" y="3833813"/>
                  </a:lnTo>
                  <a:lnTo>
                    <a:pt x="669245" y="3781147"/>
                  </a:lnTo>
                  <a:cubicBezTo>
                    <a:pt x="251154" y="3274538"/>
                    <a:pt x="0" y="2625052"/>
                    <a:pt x="0" y="1916906"/>
                  </a:cubicBezTo>
                  <a:cubicBezTo>
                    <a:pt x="0" y="1208760"/>
                    <a:pt x="251154" y="559275"/>
                    <a:pt x="669245" y="52665"/>
                  </a:cubicBezTo>
                  <a:lnTo>
                    <a:pt x="71711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5" name="Group 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3257178" y="2241297"/>
            <a:ext cx="3326170" cy="3326169"/>
            <a:chOff x="4756212" y="3316241"/>
            <a:chExt cx="5861538" cy="5861538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</p:grpSpPr>
        <p:sp>
          <p:nvSpPr>
            <p:cNvPr id="6" name="Freeform: Shape 5"/>
            <p:cNvSpPr/>
            <p:nvPr/>
          </p:nvSpPr>
          <p:spPr>
            <a:xfrm>
              <a:off x="4756212" y="3316241"/>
              <a:ext cx="4982308" cy="5861538"/>
            </a:xfrm>
            <a:custGeom>
              <a:avLst/>
              <a:gdLst>
                <a:gd name="connsiteX0" fmla="*/ 2930769 w 4982308"/>
                <a:gd name="connsiteY0" fmla="*/ 0 h 5861538"/>
                <a:gd name="connsiteX1" fmla="*/ 4795010 w 4982308"/>
                <a:gd name="connsiteY1" fmla="*/ 669245 h 5861538"/>
                <a:gd name="connsiteX2" fmla="*/ 4982308 w 4982308"/>
                <a:gd name="connsiteY2" fmla="*/ 839472 h 5861538"/>
                <a:gd name="connsiteX3" fmla="*/ 4961479 w 4982308"/>
                <a:gd name="connsiteY3" fmla="*/ 858402 h 5861538"/>
                <a:gd name="connsiteX4" fmla="*/ 4820187 w 4982308"/>
                <a:gd name="connsiteY4" fmla="*/ 1013863 h 5861538"/>
                <a:gd name="connsiteX5" fmla="*/ 4643389 w 4982308"/>
                <a:gd name="connsiteY5" fmla="*/ 853178 h 5861538"/>
                <a:gd name="connsiteX6" fmla="*/ 2930769 w 4982308"/>
                <a:gd name="connsiteY6" fmla="*/ 238363 h 5861538"/>
                <a:gd name="connsiteX7" fmla="*/ 238363 w 4982308"/>
                <a:gd name="connsiteY7" fmla="*/ 2930769 h 5861538"/>
                <a:gd name="connsiteX8" fmla="*/ 2930769 w 4982308"/>
                <a:gd name="connsiteY8" fmla="*/ 5623175 h 5861538"/>
                <a:gd name="connsiteX9" fmla="*/ 4643389 w 4982308"/>
                <a:gd name="connsiteY9" fmla="*/ 5008360 h 5861538"/>
                <a:gd name="connsiteX10" fmla="*/ 4820188 w 4982308"/>
                <a:gd name="connsiteY10" fmla="*/ 4847676 h 5861538"/>
                <a:gd name="connsiteX11" fmla="*/ 4961479 w 4982308"/>
                <a:gd name="connsiteY11" fmla="*/ 5003136 h 5861538"/>
                <a:gd name="connsiteX12" fmla="*/ 4982308 w 4982308"/>
                <a:gd name="connsiteY12" fmla="*/ 5022066 h 5861538"/>
                <a:gd name="connsiteX13" fmla="*/ 4795010 w 4982308"/>
                <a:gd name="connsiteY13" fmla="*/ 5192293 h 5861538"/>
                <a:gd name="connsiteX14" fmla="*/ 2930769 w 4982308"/>
                <a:gd name="connsiteY14" fmla="*/ 5861538 h 5861538"/>
                <a:gd name="connsiteX15" fmla="*/ 0 w 4982308"/>
                <a:gd name="connsiteY15" fmla="*/ 2930769 h 5861538"/>
                <a:gd name="connsiteX16" fmla="*/ 2930769 w 4982308"/>
                <a:gd name="connsiteY16" fmla="*/ 0 h 586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2308" h="5861538">
                  <a:moveTo>
                    <a:pt x="2930769" y="0"/>
                  </a:moveTo>
                  <a:cubicBezTo>
                    <a:pt x="3638915" y="0"/>
                    <a:pt x="4288401" y="251154"/>
                    <a:pt x="4795010" y="669245"/>
                  </a:cubicBezTo>
                  <a:lnTo>
                    <a:pt x="4982308" y="839472"/>
                  </a:lnTo>
                  <a:lnTo>
                    <a:pt x="4961479" y="858402"/>
                  </a:lnTo>
                  <a:lnTo>
                    <a:pt x="4820187" y="1013863"/>
                  </a:lnTo>
                  <a:lnTo>
                    <a:pt x="4643389" y="853178"/>
                  </a:lnTo>
                  <a:cubicBezTo>
                    <a:pt x="4177983" y="469090"/>
                    <a:pt x="3581321" y="238363"/>
                    <a:pt x="2930769" y="238363"/>
                  </a:cubicBezTo>
                  <a:cubicBezTo>
                    <a:pt x="1443795" y="238363"/>
                    <a:pt x="238363" y="1443795"/>
                    <a:pt x="238363" y="2930769"/>
                  </a:cubicBezTo>
                  <a:cubicBezTo>
                    <a:pt x="238363" y="4417744"/>
                    <a:pt x="1443795" y="5623175"/>
                    <a:pt x="2930769" y="5623175"/>
                  </a:cubicBezTo>
                  <a:cubicBezTo>
                    <a:pt x="3581321" y="5623175"/>
                    <a:pt x="4177983" y="5392448"/>
                    <a:pt x="4643389" y="5008360"/>
                  </a:cubicBezTo>
                  <a:lnTo>
                    <a:pt x="4820188" y="4847676"/>
                  </a:lnTo>
                  <a:lnTo>
                    <a:pt x="4961479" y="5003136"/>
                  </a:lnTo>
                  <a:lnTo>
                    <a:pt x="4982308" y="5022066"/>
                  </a:lnTo>
                  <a:lnTo>
                    <a:pt x="4795010" y="5192293"/>
                  </a:lnTo>
                  <a:cubicBezTo>
                    <a:pt x="4288401" y="5610384"/>
                    <a:pt x="3638915" y="5861538"/>
                    <a:pt x="2930769" y="5861538"/>
                  </a:cubicBezTo>
                  <a:cubicBezTo>
                    <a:pt x="1312150" y="5861538"/>
                    <a:pt x="0" y="4549388"/>
                    <a:pt x="0" y="2930769"/>
                  </a:cubicBezTo>
                  <a:cubicBezTo>
                    <a:pt x="0" y="1312150"/>
                    <a:pt x="1312150" y="0"/>
                    <a:pt x="293076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9738520" y="4330105"/>
              <a:ext cx="879230" cy="3833813"/>
            </a:xfrm>
            <a:custGeom>
              <a:avLst/>
              <a:gdLst>
                <a:gd name="connsiteX0" fmla="*/ 162120 w 879230"/>
                <a:gd name="connsiteY0" fmla="*/ 0 h 3833813"/>
                <a:gd name="connsiteX1" fmla="*/ 209985 w 879230"/>
                <a:gd name="connsiteY1" fmla="*/ 52665 h 3833813"/>
                <a:gd name="connsiteX2" fmla="*/ 879230 w 879230"/>
                <a:gd name="connsiteY2" fmla="*/ 1916906 h 3833813"/>
                <a:gd name="connsiteX3" fmla="*/ 209985 w 879230"/>
                <a:gd name="connsiteY3" fmla="*/ 3781147 h 3833813"/>
                <a:gd name="connsiteX4" fmla="*/ 162119 w 879230"/>
                <a:gd name="connsiteY4" fmla="*/ 3833813 h 3833813"/>
                <a:gd name="connsiteX5" fmla="*/ 147719 w 879230"/>
                <a:gd name="connsiteY5" fmla="*/ 3820725 h 3833813"/>
                <a:gd name="connsiteX6" fmla="*/ 0 w 879230"/>
                <a:gd name="connsiteY6" fmla="*/ 3658191 h 3833813"/>
                <a:gd name="connsiteX7" fmla="*/ 26052 w 879230"/>
                <a:gd name="connsiteY7" fmla="*/ 3629526 h 3833813"/>
                <a:gd name="connsiteX8" fmla="*/ 640867 w 879230"/>
                <a:gd name="connsiteY8" fmla="*/ 1916906 h 3833813"/>
                <a:gd name="connsiteX9" fmla="*/ 26052 w 879230"/>
                <a:gd name="connsiteY9" fmla="*/ 204286 h 3833813"/>
                <a:gd name="connsiteX10" fmla="*/ 0 w 879230"/>
                <a:gd name="connsiteY10" fmla="*/ 175621 h 3833813"/>
                <a:gd name="connsiteX11" fmla="*/ 147719 w 879230"/>
                <a:gd name="connsiteY11" fmla="*/ 13088 h 3833813"/>
                <a:gd name="connsiteX12" fmla="*/ 162120 w 879230"/>
                <a:gd name="connsiteY12" fmla="*/ 0 h 38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9230" h="3833813">
                  <a:moveTo>
                    <a:pt x="162120" y="0"/>
                  </a:moveTo>
                  <a:lnTo>
                    <a:pt x="209985" y="52665"/>
                  </a:lnTo>
                  <a:cubicBezTo>
                    <a:pt x="628076" y="559275"/>
                    <a:pt x="879230" y="1208760"/>
                    <a:pt x="879230" y="1916906"/>
                  </a:cubicBezTo>
                  <a:cubicBezTo>
                    <a:pt x="879230" y="2625052"/>
                    <a:pt x="628076" y="3274538"/>
                    <a:pt x="209985" y="3781147"/>
                  </a:cubicBezTo>
                  <a:lnTo>
                    <a:pt x="162119" y="3833813"/>
                  </a:lnTo>
                  <a:lnTo>
                    <a:pt x="147719" y="3820725"/>
                  </a:lnTo>
                  <a:lnTo>
                    <a:pt x="0" y="3658191"/>
                  </a:lnTo>
                  <a:lnTo>
                    <a:pt x="26052" y="3629526"/>
                  </a:lnTo>
                  <a:cubicBezTo>
                    <a:pt x="410140" y="3164120"/>
                    <a:pt x="640867" y="2567458"/>
                    <a:pt x="640867" y="1916906"/>
                  </a:cubicBezTo>
                  <a:cubicBezTo>
                    <a:pt x="640867" y="1266355"/>
                    <a:pt x="410140" y="669693"/>
                    <a:pt x="26052" y="204286"/>
                  </a:cubicBezTo>
                  <a:lnTo>
                    <a:pt x="0" y="175621"/>
                  </a:lnTo>
                  <a:lnTo>
                    <a:pt x="147719" y="13088"/>
                  </a:lnTo>
                  <a:lnTo>
                    <a:pt x="1621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</p:grpSp>
      <p:grpSp>
        <p:nvGrpSpPr>
          <p:cNvPr id="12" name="Group 11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1622022" y="2113359"/>
            <a:ext cx="2940248" cy="886671"/>
            <a:chOff x="1874658" y="3090782"/>
            <a:chExt cx="5181448" cy="1562533"/>
          </a:xfrm>
        </p:grpSpPr>
        <p:grpSp>
          <p:nvGrpSpPr>
            <p:cNvPr id="13" name="Group 12"/>
            <p:cNvGrpSpPr/>
            <p:nvPr/>
          </p:nvGrpSpPr>
          <p:grpSpPr>
            <a:xfrm>
              <a:off x="1874658" y="3090782"/>
              <a:ext cx="5181448" cy="1562533"/>
              <a:chOff x="1874658" y="3090782"/>
              <a:chExt cx="5181448" cy="1562533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1874658" y="3317635"/>
                <a:ext cx="4919891" cy="11088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493570" y="3090782"/>
                <a:ext cx="1562536" cy="1562533"/>
                <a:chOff x="1220118" y="2343274"/>
                <a:chExt cx="2450851" cy="2450851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1220118" y="2343274"/>
                  <a:ext cx="2450851" cy="2450851"/>
                </a:xfrm>
                <a:prstGeom prst="ellipse">
                  <a:avLst/>
                </a:prstGeom>
                <a:solidFill>
                  <a:schemeClr val="accent1">
                    <a:alpha val="13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395764" y="2518920"/>
                  <a:ext cx="2099561" cy="2099561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580469" y="2703625"/>
                  <a:ext cx="1730150" cy="17301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812800" dist="50800" dir="5400000" sx="82000" sy="82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250" dirty="0"/>
                </a:p>
              </p:txBody>
            </p:sp>
          </p:grpSp>
          <p:sp>
            <p:nvSpPr>
              <p:cNvPr id="17" name="Rectangle 16"/>
              <p:cNvSpPr/>
              <p:nvPr/>
            </p:nvSpPr>
            <p:spPr>
              <a:xfrm>
                <a:off x="1912685" y="3483679"/>
                <a:ext cx="3400870" cy="939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cs typeface="Segoe UI Light" panose="020B0502040204020203" pitchFamily="34" charset="0"/>
                  </a:rPr>
                  <a:t>1.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Segoe UI Light" panose="020B0502040204020203" pitchFamily="34" charset="0"/>
                  </a:rPr>
                  <a:t>点击圆形头像右下角下方的摄像机标记符号</a:t>
                </a:r>
              </a:p>
            </p:txBody>
          </p:sp>
        </p:grp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6013282" y="3629982"/>
              <a:ext cx="523112" cy="484134"/>
            </a:xfrm>
            <a:custGeom>
              <a:avLst/>
              <a:gdLst>
                <a:gd name="T0" fmla="*/ 136 w 216"/>
                <a:gd name="T1" fmla="*/ 44 h 200"/>
                <a:gd name="T2" fmla="*/ 84 w 216"/>
                <a:gd name="T3" fmla="*/ 16 h 200"/>
                <a:gd name="T4" fmla="*/ 92 w 216"/>
                <a:gd name="T5" fmla="*/ 24 h 200"/>
                <a:gd name="T6" fmla="*/ 128 w 216"/>
                <a:gd name="T7" fmla="*/ 36 h 200"/>
                <a:gd name="T8" fmla="*/ 92 w 216"/>
                <a:gd name="T9" fmla="*/ 24 h 200"/>
                <a:gd name="T10" fmla="*/ 152 w 216"/>
                <a:gd name="T11" fmla="*/ 36 h 200"/>
                <a:gd name="T12" fmla="*/ 132 w 216"/>
                <a:gd name="T13" fmla="*/ 0 h 200"/>
                <a:gd name="T14" fmla="*/ 68 w 216"/>
                <a:gd name="T15" fmla="*/ 20 h 200"/>
                <a:gd name="T16" fmla="*/ 56 w 216"/>
                <a:gd name="T17" fmla="*/ 36 h 200"/>
                <a:gd name="T18" fmla="*/ 20 w 216"/>
                <a:gd name="T19" fmla="*/ 24 h 200"/>
                <a:gd name="T20" fmla="*/ 0 w 216"/>
                <a:gd name="T21" fmla="*/ 56 h 200"/>
                <a:gd name="T22" fmla="*/ 20 w 216"/>
                <a:gd name="T23" fmla="*/ 172 h 200"/>
                <a:gd name="T24" fmla="*/ 109 w 216"/>
                <a:gd name="T25" fmla="*/ 200 h 200"/>
                <a:gd name="T26" fmla="*/ 196 w 216"/>
                <a:gd name="T27" fmla="*/ 172 h 200"/>
                <a:gd name="T28" fmla="*/ 216 w 216"/>
                <a:gd name="T29" fmla="*/ 56 h 200"/>
                <a:gd name="T30" fmla="*/ 28 w 216"/>
                <a:gd name="T31" fmla="*/ 32 h 200"/>
                <a:gd name="T32" fmla="*/ 48 w 216"/>
                <a:gd name="T33" fmla="*/ 36 h 200"/>
                <a:gd name="T34" fmla="*/ 28 w 216"/>
                <a:gd name="T35" fmla="*/ 32 h 200"/>
                <a:gd name="T36" fmla="*/ 162 w 216"/>
                <a:gd name="T37" fmla="*/ 144 h 200"/>
                <a:gd name="T38" fmla="*/ 62 w 216"/>
                <a:gd name="T39" fmla="*/ 165 h 200"/>
                <a:gd name="T40" fmla="*/ 60 w 216"/>
                <a:gd name="T41" fmla="*/ 161 h 200"/>
                <a:gd name="T42" fmla="*/ 58 w 216"/>
                <a:gd name="T43" fmla="*/ 155 h 200"/>
                <a:gd name="T44" fmla="*/ 56 w 216"/>
                <a:gd name="T45" fmla="*/ 151 h 200"/>
                <a:gd name="T46" fmla="*/ 55 w 216"/>
                <a:gd name="T47" fmla="*/ 145 h 200"/>
                <a:gd name="T48" fmla="*/ 55 w 216"/>
                <a:gd name="T49" fmla="*/ 138 h 200"/>
                <a:gd name="T50" fmla="*/ 163 w 216"/>
                <a:gd name="T51" fmla="*/ 138 h 200"/>
                <a:gd name="T52" fmla="*/ 208 w 216"/>
                <a:gd name="T53" fmla="*/ 152 h 200"/>
                <a:gd name="T54" fmla="*/ 165 w 216"/>
                <a:gd name="T55" fmla="*/ 164 h 200"/>
                <a:gd name="T56" fmla="*/ 171 w 216"/>
                <a:gd name="T57" fmla="*/ 138 h 200"/>
                <a:gd name="T58" fmla="*/ 47 w 216"/>
                <a:gd name="T59" fmla="*/ 138 h 200"/>
                <a:gd name="T60" fmla="*/ 52 w 216"/>
                <a:gd name="T61" fmla="*/ 164 h 200"/>
                <a:gd name="T62" fmla="*/ 8 w 216"/>
                <a:gd name="T63" fmla="*/ 152 h 200"/>
                <a:gd name="T64" fmla="*/ 208 w 216"/>
                <a:gd name="T65" fmla="*/ 64 h 200"/>
                <a:gd name="T66" fmla="*/ 208 w 216"/>
                <a:gd name="T67" fmla="*/ 56 h 200"/>
                <a:gd name="T68" fmla="*/ 8 w 216"/>
                <a:gd name="T69" fmla="*/ 56 h 200"/>
                <a:gd name="T70" fmla="*/ 76 w 216"/>
                <a:gd name="T71" fmla="*/ 44 h 200"/>
                <a:gd name="T72" fmla="*/ 88 w 216"/>
                <a:gd name="T73" fmla="*/ 8 h 200"/>
                <a:gd name="T74" fmla="*/ 144 w 216"/>
                <a:gd name="T75" fmla="*/ 20 h 200"/>
                <a:gd name="T76" fmla="*/ 196 w 216"/>
                <a:gd name="T77" fmla="*/ 44 h 200"/>
                <a:gd name="T78" fmla="*/ 109 w 216"/>
                <a:gd name="T79" fmla="*/ 98 h 200"/>
                <a:gd name="T80" fmla="*/ 109 w 216"/>
                <a:gd name="T81" fmla="*/ 181 h 200"/>
                <a:gd name="T82" fmla="*/ 109 w 216"/>
                <a:gd name="T83" fmla="*/ 98 h 200"/>
                <a:gd name="T84" fmla="*/ 76 w 216"/>
                <a:gd name="T85" fmla="*/ 139 h 200"/>
                <a:gd name="T86" fmla="*/ 143 w 216"/>
                <a:gd name="T87" fmla="*/ 139 h 200"/>
                <a:gd name="T88" fmla="*/ 176 w 216"/>
                <a:gd name="T89" fmla="*/ 88 h 200"/>
                <a:gd name="T90" fmla="*/ 196 w 216"/>
                <a:gd name="T91" fmla="*/ 84 h 200"/>
                <a:gd name="T92" fmla="*/ 176 w 216"/>
                <a:gd name="T93" fmla="*/ 80 h 200"/>
                <a:gd name="T94" fmla="*/ 176 w 216"/>
                <a:gd name="T95" fmla="*/ 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" h="200">
                  <a:moveTo>
                    <a:pt x="84" y="44"/>
                  </a:moveTo>
                  <a:cubicBezTo>
                    <a:pt x="136" y="44"/>
                    <a:pt x="136" y="44"/>
                    <a:pt x="136" y="44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84" y="16"/>
                    <a:pt x="84" y="16"/>
                    <a:pt x="84" y="16"/>
                  </a:cubicBezTo>
                  <a:lnTo>
                    <a:pt x="84" y="44"/>
                  </a:lnTo>
                  <a:close/>
                  <a:moveTo>
                    <a:pt x="92" y="24"/>
                  </a:moveTo>
                  <a:cubicBezTo>
                    <a:pt x="128" y="24"/>
                    <a:pt x="128" y="24"/>
                    <a:pt x="128" y="2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24"/>
                  </a:lnTo>
                  <a:close/>
                  <a:moveTo>
                    <a:pt x="196" y="36"/>
                  </a:moveTo>
                  <a:cubicBezTo>
                    <a:pt x="152" y="36"/>
                    <a:pt x="152" y="36"/>
                    <a:pt x="152" y="36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152" y="9"/>
                    <a:pt x="143" y="0"/>
                    <a:pt x="132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7" y="0"/>
                    <a:pt x="68" y="9"/>
                    <a:pt x="68" y="20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9" y="36"/>
                    <a:pt x="0" y="45"/>
                    <a:pt x="0" y="56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3"/>
                    <a:pt x="9" y="172"/>
                    <a:pt x="20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68" y="189"/>
                    <a:pt x="87" y="200"/>
                    <a:pt x="109" y="200"/>
                  </a:cubicBezTo>
                  <a:cubicBezTo>
                    <a:pt x="130" y="200"/>
                    <a:pt x="149" y="189"/>
                    <a:pt x="160" y="172"/>
                  </a:cubicBezTo>
                  <a:cubicBezTo>
                    <a:pt x="196" y="172"/>
                    <a:pt x="196" y="172"/>
                    <a:pt x="196" y="172"/>
                  </a:cubicBezTo>
                  <a:cubicBezTo>
                    <a:pt x="207" y="172"/>
                    <a:pt x="216" y="163"/>
                    <a:pt x="216" y="152"/>
                  </a:cubicBezTo>
                  <a:cubicBezTo>
                    <a:pt x="216" y="56"/>
                    <a:pt x="216" y="56"/>
                    <a:pt x="216" y="56"/>
                  </a:cubicBezTo>
                  <a:cubicBezTo>
                    <a:pt x="216" y="45"/>
                    <a:pt x="207" y="36"/>
                    <a:pt x="196" y="36"/>
                  </a:cubicBezTo>
                  <a:close/>
                  <a:moveTo>
                    <a:pt x="2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32"/>
                  </a:lnTo>
                  <a:close/>
                  <a:moveTo>
                    <a:pt x="163" y="143"/>
                  </a:moveTo>
                  <a:cubicBezTo>
                    <a:pt x="162" y="144"/>
                    <a:pt x="162" y="144"/>
                    <a:pt x="162" y="144"/>
                  </a:cubicBezTo>
                  <a:cubicBezTo>
                    <a:pt x="159" y="171"/>
                    <a:pt x="137" y="192"/>
                    <a:pt x="109" y="192"/>
                  </a:cubicBezTo>
                  <a:cubicBezTo>
                    <a:pt x="89" y="192"/>
                    <a:pt x="72" y="181"/>
                    <a:pt x="62" y="165"/>
                  </a:cubicBezTo>
                  <a:cubicBezTo>
                    <a:pt x="62" y="164"/>
                    <a:pt x="61" y="163"/>
                    <a:pt x="61" y="163"/>
                  </a:cubicBezTo>
                  <a:cubicBezTo>
                    <a:pt x="61" y="162"/>
                    <a:pt x="60" y="162"/>
                    <a:pt x="60" y="161"/>
                  </a:cubicBezTo>
                  <a:cubicBezTo>
                    <a:pt x="60" y="160"/>
                    <a:pt x="59" y="158"/>
                    <a:pt x="58" y="157"/>
                  </a:cubicBezTo>
                  <a:cubicBezTo>
                    <a:pt x="58" y="156"/>
                    <a:pt x="58" y="156"/>
                    <a:pt x="58" y="155"/>
                  </a:cubicBezTo>
                  <a:cubicBezTo>
                    <a:pt x="58" y="155"/>
                    <a:pt x="57" y="154"/>
                    <a:pt x="57" y="153"/>
                  </a:cubicBezTo>
                  <a:cubicBezTo>
                    <a:pt x="57" y="152"/>
                    <a:pt x="57" y="151"/>
                    <a:pt x="56" y="151"/>
                  </a:cubicBezTo>
                  <a:cubicBezTo>
                    <a:pt x="56" y="150"/>
                    <a:pt x="56" y="149"/>
                    <a:pt x="56" y="148"/>
                  </a:cubicBezTo>
                  <a:cubicBezTo>
                    <a:pt x="56" y="147"/>
                    <a:pt x="56" y="146"/>
                    <a:pt x="55" y="145"/>
                  </a:cubicBezTo>
                  <a:cubicBezTo>
                    <a:pt x="55" y="144"/>
                    <a:pt x="55" y="144"/>
                    <a:pt x="55" y="143"/>
                  </a:cubicBezTo>
                  <a:cubicBezTo>
                    <a:pt x="55" y="142"/>
                    <a:pt x="55" y="140"/>
                    <a:pt x="55" y="138"/>
                  </a:cubicBezTo>
                  <a:cubicBezTo>
                    <a:pt x="55" y="109"/>
                    <a:pt x="79" y="85"/>
                    <a:pt x="109" y="85"/>
                  </a:cubicBezTo>
                  <a:cubicBezTo>
                    <a:pt x="139" y="85"/>
                    <a:pt x="163" y="109"/>
                    <a:pt x="163" y="138"/>
                  </a:cubicBezTo>
                  <a:cubicBezTo>
                    <a:pt x="163" y="140"/>
                    <a:pt x="163" y="142"/>
                    <a:pt x="163" y="143"/>
                  </a:cubicBezTo>
                  <a:close/>
                  <a:moveTo>
                    <a:pt x="208" y="152"/>
                  </a:moveTo>
                  <a:cubicBezTo>
                    <a:pt x="208" y="159"/>
                    <a:pt x="203" y="164"/>
                    <a:pt x="196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8" y="158"/>
                    <a:pt x="170" y="151"/>
                    <a:pt x="170" y="145"/>
                  </a:cubicBezTo>
                  <a:cubicBezTo>
                    <a:pt x="171" y="143"/>
                    <a:pt x="171" y="140"/>
                    <a:pt x="171" y="138"/>
                  </a:cubicBezTo>
                  <a:cubicBezTo>
                    <a:pt x="171" y="104"/>
                    <a:pt x="143" y="77"/>
                    <a:pt x="109" y="77"/>
                  </a:cubicBezTo>
                  <a:cubicBezTo>
                    <a:pt x="75" y="77"/>
                    <a:pt x="47" y="104"/>
                    <a:pt x="47" y="138"/>
                  </a:cubicBezTo>
                  <a:cubicBezTo>
                    <a:pt x="47" y="140"/>
                    <a:pt x="47" y="143"/>
                    <a:pt x="47" y="145"/>
                  </a:cubicBezTo>
                  <a:cubicBezTo>
                    <a:pt x="48" y="151"/>
                    <a:pt x="50" y="158"/>
                    <a:pt x="52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13" y="164"/>
                    <a:pt x="8" y="159"/>
                    <a:pt x="8" y="152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208" y="64"/>
                    <a:pt x="208" y="64"/>
                    <a:pt x="208" y="64"/>
                  </a:cubicBezTo>
                  <a:lnTo>
                    <a:pt x="208" y="152"/>
                  </a:lnTo>
                  <a:close/>
                  <a:moveTo>
                    <a:pt x="208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49"/>
                    <a:pt x="13" y="44"/>
                    <a:pt x="20" y="4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13"/>
                    <a:pt x="81" y="8"/>
                    <a:pt x="88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9" y="8"/>
                    <a:pt x="144" y="13"/>
                    <a:pt x="144" y="20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203" y="44"/>
                    <a:pt x="208" y="49"/>
                    <a:pt x="208" y="56"/>
                  </a:cubicBezTo>
                  <a:close/>
                  <a:moveTo>
                    <a:pt x="109" y="98"/>
                  </a:moveTo>
                  <a:cubicBezTo>
                    <a:pt x="86" y="98"/>
                    <a:pt x="68" y="116"/>
                    <a:pt x="68" y="139"/>
                  </a:cubicBezTo>
                  <a:cubicBezTo>
                    <a:pt x="68" y="162"/>
                    <a:pt x="86" y="181"/>
                    <a:pt x="109" y="181"/>
                  </a:cubicBezTo>
                  <a:cubicBezTo>
                    <a:pt x="132" y="181"/>
                    <a:pt x="151" y="162"/>
                    <a:pt x="151" y="139"/>
                  </a:cubicBezTo>
                  <a:cubicBezTo>
                    <a:pt x="151" y="116"/>
                    <a:pt x="132" y="98"/>
                    <a:pt x="109" y="98"/>
                  </a:cubicBezTo>
                  <a:close/>
                  <a:moveTo>
                    <a:pt x="109" y="173"/>
                  </a:moveTo>
                  <a:cubicBezTo>
                    <a:pt x="91" y="173"/>
                    <a:pt x="76" y="158"/>
                    <a:pt x="76" y="139"/>
                  </a:cubicBezTo>
                  <a:cubicBezTo>
                    <a:pt x="76" y="121"/>
                    <a:pt x="91" y="106"/>
                    <a:pt x="109" y="106"/>
                  </a:cubicBezTo>
                  <a:cubicBezTo>
                    <a:pt x="128" y="106"/>
                    <a:pt x="143" y="121"/>
                    <a:pt x="143" y="139"/>
                  </a:cubicBezTo>
                  <a:cubicBezTo>
                    <a:pt x="143" y="158"/>
                    <a:pt x="128" y="173"/>
                    <a:pt x="109" y="173"/>
                  </a:cubicBezTo>
                  <a:close/>
                  <a:moveTo>
                    <a:pt x="176" y="88"/>
                  </a:moveTo>
                  <a:cubicBezTo>
                    <a:pt x="192" y="88"/>
                    <a:pt x="192" y="88"/>
                    <a:pt x="192" y="88"/>
                  </a:cubicBezTo>
                  <a:cubicBezTo>
                    <a:pt x="194" y="88"/>
                    <a:pt x="196" y="87"/>
                    <a:pt x="196" y="84"/>
                  </a:cubicBezTo>
                  <a:cubicBezTo>
                    <a:pt x="196" y="82"/>
                    <a:pt x="194" y="80"/>
                    <a:pt x="192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4" y="80"/>
                    <a:pt x="172" y="82"/>
                    <a:pt x="172" y="84"/>
                  </a:cubicBezTo>
                  <a:cubicBezTo>
                    <a:pt x="172" y="87"/>
                    <a:pt x="174" y="88"/>
                    <a:pt x="176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/>
            <a:lstStyle/>
            <a:p>
              <a:endParaRPr lang="en-US" sz="1125"/>
            </a:p>
          </p:txBody>
        </p:sp>
      </p:grpSp>
      <p:grpSp>
        <p:nvGrpSpPr>
          <p:cNvPr id="21" name="Group 2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908201" y="3011818"/>
            <a:ext cx="2940248" cy="886670"/>
            <a:chOff x="616729" y="4674090"/>
            <a:chExt cx="5181448" cy="1562533"/>
          </a:xfrm>
        </p:grpSpPr>
        <p:grpSp>
          <p:nvGrpSpPr>
            <p:cNvPr id="22" name="Group 21"/>
            <p:cNvGrpSpPr/>
            <p:nvPr/>
          </p:nvGrpSpPr>
          <p:grpSpPr>
            <a:xfrm>
              <a:off x="616729" y="4674090"/>
              <a:ext cx="5181448" cy="1562533"/>
              <a:chOff x="1874658" y="3090782"/>
              <a:chExt cx="5181448" cy="1562533"/>
            </a:xfrm>
          </p:grpSpPr>
          <p:sp>
            <p:nvSpPr>
              <p:cNvPr id="29" name="Rectangle: Rounded Corners 28"/>
              <p:cNvSpPr/>
              <p:nvPr/>
            </p:nvSpPr>
            <p:spPr>
              <a:xfrm>
                <a:off x="1874658" y="3317635"/>
                <a:ext cx="4919891" cy="11088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5493570" y="3090782"/>
                <a:ext cx="1562536" cy="1562533"/>
                <a:chOff x="1220118" y="2343274"/>
                <a:chExt cx="2450851" cy="2450851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1220118" y="2343274"/>
                  <a:ext cx="2450851" cy="2450851"/>
                </a:xfrm>
                <a:prstGeom prst="ellipse">
                  <a:avLst/>
                </a:prstGeom>
                <a:solidFill>
                  <a:schemeClr val="accent1">
                    <a:alpha val="13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395764" y="2518920"/>
                  <a:ext cx="2099561" cy="2099561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580469" y="2703625"/>
                  <a:ext cx="1730150" cy="17301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812800" dist="50800" dir="5400000" sx="82000" sy="82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250" dirty="0"/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2030183" y="3544106"/>
                <a:ext cx="3400870" cy="550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Segoe UI Light" panose="020B0502040204020203" pitchFamily="34" charset="0"/>
                  </a:rPr>
                  <a:t>2.浏览相册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790184" y="5185406"/>
              <a:ext cx="522550" cy="552580"/>
              <a:chOff x="1497013" y="1843088"/>
              <a:chExt cx="276226" cy="292100"/>
            </a:xfrm>
            <a:solidFill>
              <a:schemeClr val="bg1"/>
            </a:solidFill>
          </p:grpSpPr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1663701" y="1951038"/>
                <a:ext cx="109538" cy="184150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0" y="22"/>
                  </a:cxn>
                  <a:cxn ang="0">
                    <a:pos x="7" y="38"/>
                  </a:cxn>
                  <a:cxn ang="0">
                    <a:pos x="7" y="73"/>
                  </a:cxn>
                  <a:cxn ang="0">
                    <a:pos x="22" y="58"/>
                  </a:cxn>
                  <a:cxn ang="0">
                    <a:pos x="36" y="73"/>
                  </a:cxn>
                  <a:cxn ang="0">
                    <a:pos x="36" y="38"/>
                  </a:cxn>
                  <a:cxn ang="0">
                    <a:pos x="43" y="22"/>
                  </a:cxn>
                  <a:cxn ang="0">
                    <a:pos x="22" y="0"/>
                  </a:cxn>
                  <a:cxn ang="0">
                    <a:pos x="22" y="37"/>
                  </a:cxn>
                  <a:cxn ang="0">
                    <a:pos x="7" y="22"/>
                  </a:cxn>
                  <a:cxn ang="0">
                    <a:pos x="22" y="7"/>
                  </a:cxn>
                  <a:cxn ang="0">
                    <a:pos x="36" y="22"/>
                  </a:cxn>
                  <a:cxn ang="0">
                    <a:pos x="22" y="37"/>
                  </a:cxn>
                </a:cxnLst>
                <a:rect l="0" t="0" r="r" b="b"/>
                <a:pathLst>
                  <a:path w="43" h="73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28"/>
                      <a:pt x="3" y="34"/>
                      <a:pt x="7" y="38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0" y="34"/>
                      <a:pt x="43" y="28"/>
                      <a:pt x="43" y="22"/>
                    </a:cubicBezTo>
                    <a:cubicBezTo>
                      <a:pt x="43" y="10"/>
                      <a:pt x="34" y="0"/>
                      <a:pt x="22" y="0"/>
                    </a:cubicBezTo>
                    <a:close/>
                    <a:moveTo>
                      <a:pt x="22" y="37"/>
                    </a:moveTo>
                    <a:cubicBezTo>
                      <a:pt x="14" y="37"/>
                      <a:pt x="7" y="30"/>
                      <a:pt x="7" y="22"/>
                    </a:cubicBezTo>
                    <a:cubicBezTo>
                      <a:pt x="7" y="14"/>
                      <a:pt x="14" y="7"/>
                      <a:pt x="22" y="7"/>
                    </a:cubicBezTo>
                    <a:cubicBezTo>
                      <a:pt x="30" y="7"/>
                      <a:pt x="36" y="14"/>
                      <a:pt x="36" y="22"/>
                    </a:cubicBezTo>
                    <a:cubicBezTo>
                      <a:pt x="36" y="30"/>
                      <a:pt x="30" y="37"/>
                      <a:pt x="2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>
                <a:off x="1497013" y="1843088"/>
                <a:ext cx="239713" cy="292100"/>
              </a:xfrm>
              <a:custGeom>
                <a:avLst/>
                <a:gdLst/>
                <a:ahLst/>
                <a:cxnLst>
                  <a:cxn ang="0">
                    <a:pos x="78" y="160"/>
                  </a:cxn>
                  <a:cxn ang="0">
                    <a:pos x="24" y="160"/>
                  </a:cxn>
                  <a:cxn ang="0">
                    <a:pos x="24" y="22"/>
                  </a:cxn>
                  <a:cxn ang="0">
                    <a:pos x="89" y="22"/>
                  </a:cxn>
                  <a:cxn ang="0">
                    <a:pos x="123" y="57"/>
                  </a:cxn>
                  <a:cxn ang="0">
                    <a:pos x="151" y="57"/>
                  </a:cxn>
                  <a:cxn ang="0">
                    <a:pos x="151" y="52"/>
                  </a:cxn>
                  <a:cxn ang="0">
                    <a:pos x="99" y="0"/>
                  </a:cxn>
                  <a:cxn ang="0">
                    <a:pos x="0" y="0"/>
                  </a:cxn>
                  <a:cxn ang="0">
                    <a:pos x="0" y="184"/>
                  </a:cxn>
                  <a:cxn ang="0">
                    <a:pos x="101" y="184"/>
                  </a:cxn>
                  <a:cxn ang="0">
                    <a:pos x="78" y="162"/>
                  </a:cxn>
                  <a:cxn ang="0">
                    <a:pos x="78" y="160"/>
                  </a:cxn>
                </a:cxnLst>
                <a:rect l="0" t="0" r="r" b="b"/>
                <a:pathLst>
                  <a:path w="151" h="184">
                    <a:moveTo>
                      <a:pt x="78" y="160"/>
                    </a:moveTo>
                    <a:lnTo>
                      <a:pt x="24" y="160"/>
                    </a:lnTo>
                    <a:lnTo>
                      <a:pt x="24" y="22"/>
                    </a:lnTo>
                    <a:lnTo>
                      <a:pt x="89" y="22"/>
                    </a:lnTo>
                    <a:lnTo>
                      <a:pt x="123" y="57"/>
                    </a:lnTo>
                    <a:lnTo>
                      <a:pt x="151" y="57"/>
                    </a:lnTo>
                    <a:lnTo>
                      <a:pt x="151" y="52"/>
                    </a:lnTo>
                    <a:lnTo>
                      <a:pt x="99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101" y="184"/>
                    </a:lnTo>
                    <a:lnTo>
                      <a:pt x="78" y="162"/>
                    </a:lnTo>
                    <a:lnTo>
                      <a:pt x="78" y="1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552576" y="1933575"/>
                <a:ext cx="93663" cy="174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1552576" y="1968500"/>
                <a:ext cx="93663" cy="206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1552576" y="2006600"/>
                <a:ext cx="93663" cy="174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</p:grpSp>
      </p:grpSp>
      <p:grpSp>
        <p:nvGrpSpPr>
          <p:cNvPr id="35" name="Group 34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8343552" y="3011818"/>
            <a:ext cx="2940248" cy="886670"/>
            <a:chOff x="13719666" y="4674090"/>
            <a:chExt cx="5181448" cy="1562533"/>
          </a:xfrm>
        </p:grpSpPr>
        <p:grpSp>
          <p:nvGrpSpPr>
            <p:cNvPr id="36" name="Group 35"/>
            <p:cNvGrpSpPr/>
            <p:nvPr/>
          </p:nvGrpSpPr>
          <p:grpSpPr>
            <a:xfrm>
              <a:off x="13719666" y="4674090"/>
              <a:ext cx="5181448" cy="1562533"/>
              <a:chOff x="13719666" y="4674090"/>
              <a:chExt cx="5181448" cy="1562533"/>
            </a:xfrm>
          </p:grpSpPr>
          <p:sp>
            <p:nvSpPr>
              <p:cNvPr id="40" name="Rectangle: Rounded Corners 39"/>
              <p:cNvSpPr/>
              <p:nvPr>
                <p:custDataLst>
                  <p:tags r:id="rId32"/>
                </p:custDataLst>
              </p:nvPr>
            </p:nvSpPr>
            <p:spPr>
              <a:xfrm flipH="1">
                <a:off x="13981223" y="4900943"/>
                <a:ext cx="4919891" cy="1108827"/>
              </a:xfrm>
              <a:prstGeom prst="roundRect">
                <a:avLst>
                  <a:gd name="adj" fmla="val 50000"/>
                </a:avLst>
              </a:prstGeom>
              <a:solidFill>
                <a:srgbClr val="4C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d-ID" sz="1125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 flipH="1">
                <a:off x="13719666" y="4674090"/>
                <a:ext cx="1562536" cy="1562533"/>
                <a:chOff x="1220118" y="2343274"/>
                <a:chExt cx="2450851" cy="2450851"/>
              </a:xfrm>
            </p:grpSpPr>
            <p:sp>
              <p:nvSpPr>
                <p:cNvPr id="43" name="Oval 42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1220118" y="2343274"/>
                  <a:ext cx="2450851" cy="2450851"/>
                </a:xfrm>
                <a:prstGeom prst="ellipse">
                  <a:avLst/>
                </a:prstGeom>
                <a:solidFill>
                  <a:schemeClr val="accent5">
                    <a:alpha val="13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25"/>
                </a:p>
              </p:txBody>
            </p:sp>
            <p:sp>
              <p:nvSpPr>
                <p:cNvPr id="44" name="Oval 43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395764" y="2518920"/>
                  <a:ext cx="2099561" cy="2099561"/>
                </a:xfrm>
                <a:prstGeom prst="ellipse">
                  <a:avLst/>
                </a:prstGeom>
                <a:solidFill>
                  <a:schemeClr val="accent5">
                    <a:alpha val="25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25"/>
                </a:p>
              </p:txBody>
            </p:sp>
            <p:sp>
              <p:nvSpPr>
                <p:cNvPr id="45" name="Oval 44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580469" y="2703625"/>
                  <a:ext cx="1730150" cy="1730150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  <a:effectLst>
                  <a:outerShdw blurRad="812800" dist="50800" dir="5400000" sx="82000" sy="82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80000"/>
                    </a:lnSpc>
                  </a:pPr>
                  <a:endParaRPr lang="en-US" sz="1250" dirty="0"/>
                </a:p>
              </p:txBody>
            </p:sp>
          </p:grpSp>
          <p:sp>
            <p:nvSpPr>
              <p:cNvPr id="42" name="Rectangle 41"/>
              <p:cNvSpPr/>
              <p:nvPr>
                <p:custDataLst>
                  <p:tags r:id="rId33"/>
                </p:custDataLst>
              </p:nvPr>
            </p:nvSpPr>
            <p:spPr>
              <a:xfrm flipH="1">
                <a:off x="15276398" y="5113723"/>
                <a:ext cx="3400870" cy="550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2.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浏览相册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4220875" y="5185406"/>
              <a:ext cx="552582" cy="555584"/>
              <a:chOff x="4427538" y="2427288"/>
              <a:chExt cx="292101" cy="293688"/>
            </a:xfrm>
            <a:solidFill>
              <a:schemeClr val="bg1"/>
            </a:solidFill>
          </p:grpSpPr>
          <p:sp>
            <p:nvSpPr>
              <p:cNvPr id="38" name="Freeform 5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39" name="Freeform 59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2"/>
            </p:custDataLst>
          </p:nvPr>
        </p:nvGrpSpPr>
        <p:grpSpPr>
          <a:xfrm>
            <a:off x="8343552" y="3910276"/>
            <a:ext cx="2940248" cy="886670"/>
            <a:chOff x="13719666" y="6257398"/>
            <a:chExt cx="5181448" cy="1562533"/>
          </a:xfrm>
        </p:grpSpPr>
        <p:grpSp>
          <p:nvGrpSpPr>
            <p:cNvPr id="47" name="Group 46"/>
            <p:cNvGrpSpPr/>
            <p:nvPr/>
          </p:nvGrpSpPr>
          <p:grpSpPr>
            <a:xfrm>
              <a:off x="13719666" y="6257398"/>
              <a:ext cx="5181448" cy="1562533"/>
              <a:chOff x="13719666" y="4674090"/>
              <a:chExt cx="5181448" cy="1562533"/>
            </a:xfrm>
          </p:grpSpPr>
          <p:sp>
            <p:nvSpPr>
              <p:cNvPr id="51" name="Rectangle: Rounded Corners 50"/>
              <p:cNvSpPr/>
              <p:nvPr>
                <p:custDataLst>
                  <p:tags r:id="rId25"/>
                </p:custDataLst>
              </p:nvPr>
            </p:nvSpPr>
            <p:spPr>
              <a:xfrm flipH="1">
                <a:off x="13981223" y="4900943"/>
                <a:ext cx="4919891" cy="1108827"/>
              </a:xfrm>
              <a:prstGeom prst="roundRect">
                <a:avLst>
                  <a:gd name="adj" fmla="val 50000"/>
                </a:avLst>
              </a:prstGeom>
              <a:solidFill>
                <a:srgbClr val="4C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d-ID" sz="1125"/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 flipH="1">
                <a:off x="13719666" y="4674090"/>
                <a:ext cx="1562536" cy="1562533"/>
                <a:chOff x="1220118" y="2343274"/>
                <a:chExt cx="2450851" cy="2450851"/>
              </a:xfrm>
            </p:grpSpPr>
            <p:sp>
              <p:nvSpPr>
                <p:cNvPr id="54" name="Oval 53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1220118" y="2343274"/>
                  <a:ext cx="2450851" cy="2450851"/>
                </a:xfrm>
                <a:prstGeom prst="ellipse">
                  <a:avLst/>
                </a:prstGeom>
                <a:solidFill>
                  <a:schemeClr val="accent5">
                    <a:alpha val="13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25"/>
                </a:p>
              </p:txBody>
            </p:sp>
            <p:sp>
              <p:nvSpPr>
                <p:cNvPr id="55" name="Oval 54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1395764" y="2518920"/>
                  <a:ext cx="2099561" cy="2099561"/>
                </a:xfrm>
                <a:prstGeom prst="ellipse">
                  <a:avLst/>
                </a:prstGeom>
                <a:solidFill>
                  <a:schemeClr val="accent5">
                    <a:alpha val="25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25"/>
                </a:p>
              </p:txBody>
            </p:sp>
            <p:sp>
              <p:nvSpPr>
                <p:cNvPr id="56" name="Oval 55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580469" y="2703625"/>
                  <a:ext cx="1730150" cy="1730150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  <a:effectLst>
                  <a:outerShdw blurRad="812800" dist="50800" dir="5400000" sx="82000" sy="82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80000"/>
                    </a:lnSpc>
                  </a:pPr>
                  <a:endParaRPr lang="en-US" sz="1250" dirty="0"/>
                </a:p>
              </p:txBody>
            </p:sp>
          </p:grpSp>
          <p:sp>
            <p:nvSpPr>
              <p:cNvPr id="53" name="Rectangle 52"/>
              <p:cNvSpPr/>
              <p:nvPr>
                <p:custDataLst>
                  <p:tags r:id="rId26"/>
                </p:custDataLst>
              </p:nvPr>
            </p:nvSpPr>
            <p:spPr>
              <a:xfrm flipH="1">
                <a:off x="15276398" y="4939155"/>
                <a:ext cx="3400870" cy="93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3.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选择对应的图像作为预选背景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4295955" y="6752597"/>
              <a:ext cx="402422" cy="555584"/>
              <a:chOff x="5011738" y="2427288"/>
              <a:chExt cx="212725" cy="293688"/>
            </a:xfrm>
            <a:solidFill>
              <a:schemeClr val="bg1"/>
            </a:solidFill>
          </p:grpSpPr>
          <p:sp>
            <p:nvSpPr>
              <p:cNvPr id="50" name="Freeform 6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49" name="Freeform 63"/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</p:grpSp>
      </p:grpSp>
      <p:grpSp>
        <p:nvGrpSpPr>
          <p:cNvPr id="57" name="Group 5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908201" y="3910276"/>
            <a:ext cx="2940248" cy="886670"/>
            <a:chOff x="616729" y="6257398"/>
            <a:chExt cx="5181448" cy="1562533"/>
          </a:xfrm>
        </p:grpSpPr>
        <p:grpSp>
          <p:nvGrpSpPr>
            <p:cNvPr id="58" name="Group 57"/>
            <p:cNvGrpSpPr/>
            <p:nvPr/>
          </p:nvGrpSpPr>
          <p:grpSpPr>
            <a:xfrm>
              <a:off x="616729" y="6257398"/>
              <a:ext cx="5181448" cy="1562533"/>
              <a:chOff x="1874658" y="3090782"/>
              <a:chExt cx="5181448" cy="1562533"/>
            </a:xfrm>
          </p:grpSpPr>
          <p:sp>
            <p:nvSpPr>
              <p:cNvPr id="65" name="Rectangle: Rounded Corners 64"/>
              <p:cNvSpPr/>
              <p:nvPr/>
            </p:nvSpPr>
            <p:spPr>
              <a:xfrm>
                <a:off x="1874658" y="3317635"/>
                <a:ext cx="4919891" cy="11088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5493570" y="3090782"/>
                <a:ext cx="1562536" cy="1562533"/>
                <a:chOff x="1220118" y="2343274"/>
                <a:chExt cx="2450851" cy="2450851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1220118" y="2343274"/>
                  <a:ext cx="2450851" cy="2450851"/>
                </a:xfrm>
                <a:prstGeom prst="ellipse">
                  <a:avLst/>
                </a:prstGeom>
                <a:solidFill>
                  <a:schemeClr val="accent1">
                    <a:alpha val="13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95764" y="2518920"/>
                  <a:ext cx="2099561" cy="2099561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580469" y="2703625"/>
                  <a:ext cx="1730150" cy="17301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812800" dist="50800" dir="5400000" sx="82000" sy="82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250" dirty="0"/>
                </a:p>
              </p:txBody>
            </p:sp>
          </p:grpSp>
          <p:sp>
            <p:nvSpPr>
              <p:cNvPr id="67" name="Rectangle 66"/>
              <p:cNvSpPr/>
              <p:nvPr/>
            </p:nvSpPr>
            <p:spPr>
              <a:xfrm>
                <a:off x="2030203" y="3355991"/>
                <a:ext cx="3693911" cy="93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Segoe UI Light" panose="020B0502040204020203" pitchFamily="34" charset="0"/>
                    <a:sym typeface="+mn-ea"/>
                  </a:rPr>
                  <a:t>3.选择对应的图像作为预选头像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4751773" y="6751709"/>
              <a:ext cx="552580" cy="552580"/>
              <a:chOff x="328613" y="4186238"/>
              <a:chExt cx="292100" cy="292100"/>
            </a:xfrm>
            <a:solidFill>
              <a:schemeClr val="bg1"/>
            </a:solidFill>
          </p:grpSpPr>
          <p:sp>
            <p:nvSpPr>
              <p:cNvPr id="60" name="Freeform 71"/>
              <p:cNvSpPr>
                <a:spLocks noEditPoints="1"/>
              </p:cNvSpPr>
              <p:nvPr/>
            </p:nvSpPr>
            <p:spPr bwMode="auto">
              <a:xfrm>
                <a:off x="414338" y="4186238"/>
                <a:ext cx="206375" cy="206375"/>
              </a:xfrm>
              <a:custGeom>
                <a:avLst/>
                <a:gdLst/>
                <a:ahLst/>
                <a:cxnLst>
                  <a:cxn ang="0">
                    <a:pos x="57" y="8"/>
                  </a:cxn>
                  <a:cxn ang="0">
                    <a:pos x="33" y="23"/>
                  </a:cxn>
                  <a:cxn ang="0">
                    <a:pos x="2" y="54"/>
                  </a:cxn>
                  <a:cxn ang="0">
                    <a:pos x="2" y="64"/>
                  </a:cxn>
                  <a:cxn ang="0">
                    <a:pos x="18" y="79"/>
                  </a:cxn>
                  <a:cxn ang="0">
                    <a:pos x="28" y="79"/>
                  </a:cxn>
                  <a:cxn ang="0">
                    <a:pos x="59" y="49"/>
                  </a:cxn>
                  <a:cxn ang="0">
                    <a:pos x="74" y="25"/>
                  </a:cxn>
                  <a:cxn ang="0">
                    <a:pos x="82" y="0"/>
                  </a:cxn>
                  <a:cxn ang="0">
                    <a:pos x="57" y="8"/>
                  </a:cxn>
                  <a:cxn ang="0">
                    <a:pos x="36" y="61"/>
                  </a:cxn>
                  <a:cxn ang="0">
                    <a:pos x="20" y="61"/>
                  </a:cxn>
                  <a:cxn ang="0">
                    <a:pos x="20" y="46"/>
                  </a:cxn>
                  <a:cxn ang="0">
                    <a:pos x="36" y="46"/>
                  </a:cxn>
                  <a:cxn ang="0">
                    <a:pos x="36" y="61"/>
                  </a:cxn>
                  <a:cxn ang="0">
                    <a:pos x="56" y="41"/>
                  </a:cxn>
                  <a:cxn ang="0">
                    <a:pos x="41" y="41"/>
                  </a:cxn>
                  <a:cxn ang="0">
                    <a:pos x="41" y="26"/>
                  </a:cxn>
                  <a:cxn ang="0">
                    <a:pos x="56" y="26"/>
                  </a:cxn>
                  <a:cxn ang="0">
                    <a:pos x="56" y="41"/>
                  </a:cxn>
                </a:cxnLst>
                <a:rect l="0" t="0" r="r" b="b"/>
                <a:pathLst>
                  <a:path w="82" h="82">
                    <a:moveTo>
                      <a:pt x="57" y="8"/>
                    </a:moveTo>
                    <a:cubicBezTo>
                      <a:pt x="50" y="11"/>
                      <a:pt x="39" y="17"/>
                      <a:pt x="33" y="23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0" y="57"/>
                      <a:pt x="0" y="61"/>
                      <a:pt x="2" y="64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1" y="82"/>
                      <a:pt x="25" y="82"/>
                      <a:pt x="28" y="7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65" y="43"/>
                      <a:pt x="71" y="32"/>
                      <a:pt x="74" y="25"/>
                    </a:cubicBezTo>
                    <a:cubicBezTo>
                      <a:pt x="82" y="0"/>
                      <a:pt x="82" y="0"/>
                      <a:pt x="82" y="0"/>
                    </a:cubicBezTo>
                    <a:lnTo>
                      <a:pt x="57" y="8"/>
                    </a:lnTo>
                    <a:close/>
                    <a:moveTo>
                      <a:pt x="36" y="61"/>
                    </a:moveTo>
                    <a:cubicBezTo>
                      <a:pt x="32" y="66"/>
                      <a:pt x="25" y="66"/>
                      <a:pt x="20" y="61"/>
                    </a:cubicBezTo>
                    <a:cubicBezTo>
                      <a:pt x="16" y="57"/>
                      <a:pt x="16" y="50"/>
                      <a:pt x="20" y="46"/>
                    </a:cubicBezTo>
                    <a:cubicBezTo>
                      <a:pt x="25" y="42"/>
                      <a:pt x="32" y="42"/>
                      <a:pt x="36" y="46"/>
                    </a:cubicBezTo>
                    <a:cubicBezTo>
                      <a:pt x="40" y="50"/>
                      <a:pt x="40" y="57"/>
                      <a:pt x="36" y="61"/>
                    </a:cubicBezTo>
                    <a:close/>
                    <a:moveTo>
                      <a:pt x="56" y="41"/>
                    </a:moveTo>
                    <a:cubicBezTo>
                      <a:pt x="52" y="45"/>
                      <a:pt x="45" y="45"/>
                      <a:pt x="41" y="41"/>
                    </a:cubicBezTo>
                    <a:cubicBezTo>
                      <a:pt x="37" y="37"/>
                      <a:pt x="37" y="30"/>
                      <a:pt x="41" y="26"/>
                    </a:cubicBezTo>
                    <a:cubicBezTo>
                      <a:pt x="45" y="21"/>
                      <a:pt x="52" y="21"/>
                      <a:pt x="56" y="26"/>
                    </a:cubicBezTo>
                    <a:cubicBezTo>
                      <a:pt x="61" y="30"/>
                      <a:pt x="61" y="37"/>
                      <a:pt x="56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61" name="Freeform 72"/>
              <p:cNvSpPr/>
              <p:nvPr/>
            </p:nvSpPr>
            <p:spPr bwMode="auto">
              <a:xfrm>
                <a:off x="334963" y="4270375"/>
                <a:ext cx="98425" cy="85725"/>
              </a:xfrm>
              <a:custGeom>
                <a:avLst/>
                <a:gdLst/>
                <a:ahLst/>
                <a:cxnLst>
                  <a:cxn ang="0">
                    <a:pos x="13" y="31"/>
                  </a:cxn>
                  <a:cxn ang="0">
                    <a:pos x="39" y="5"/>
                  </a:cxn>
                  <a:cxn ang="0">
                    <a:pos x="18" y="5"/>
                  </a:cxn>
                  <a:cxn ang="0">
                    <a:pos x="3" y="21"/>
                  </a:cxn>
                  <a:cxn ang="0">
                    <a:pos x="3" y="31"/>
                  </a:cxn>
                  <a:cxn ang="0">
                    <a:pos x="13" y="31"/>
                  </a:cxn>
                </a:cxnLst>
                <a:rect l="0" t="0" r="r" b="b"/>
                <a:pathLst>
                  <a:path w="39" h="34">
                    <a:moveTo>
                      <a:pt x="13" y="31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3" y="0"/>
                      <a:pt x="24" y="0"/>
                      <a:pt x="18" y="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24"/>
                      <a:pt x="0" y="28"/>
                      <a:pt x="3" y="31"/>
                    </a:cubicBezTo>
                    <a:cubicBezTo>
                      <a:pt x="5" y="34"/>
                      <a:pt x="10" y="34"/>
                      <a:pt x="13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62" name="Freeform 73"/>
              <p:cNvSpPr/>
              <p:nvPr/>
            </p:nvSpPr>
            <p:spPr bwMode="auto">
              <a:xfrm>
                <a:off x="450851" y="4373563"/>
                <a:ext cx="85725" cy="98425"/>
              </a:xfrm>
              <a:custGeom>
                <a:avLst/>
                <a:gdLst/>
                <a:ahLst/>
                <a:cxnLst>
                  <a:cxn ang="0">
                    <a:pos x="3" y="26"/>
                  </a:cxn>
                  <a:cxn ang="0">
                    <a:pos x="3" y="36"/>
                  </a:cxn>
                  <a:cxn ang="0">
                    <a:pos x="13" y="36"/>
                  </a:cxn>
                  <a:cxn ang="0">
                    <a:pos x="29" y="21"/>
                  </a:cxn>
                  <a:cxn ang="0">
                    <a:pos x="29" y="0"/>
                  </a:cxn>
                  <a:cxn ang="0">
                    <a:pos x="3" y="26"/>
                  </a:cxn>
                </a:cxnLst>
                <a:rect l="0" t="0" r="r" b="b"/>
                <a:pathLst>
                  <a:path w="34" h="39">
                    <a:moveTo>
                      <a:pt x="3" y="26"/>
                    </a:moveTo>
                    <a:cubicBezTo>
                      <a:pt x="0" y="29"/>
                      <a:pt x="0" y="33"/>
                      <a:pt x="3" y="36"/>
                    </a:cubicBezTo>
                    <a:cubicBezTo>
                      <a:pt x="6" y="39"/>
                      <a:pt x="10" y="39"/>
                      <a:pt x="13" y="36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4" y="15"/>
                      <a:pt x="34" y="6"/>
                      <a:pt x="29" y="0"/>
                    </a:cubicBezTo>
                    <a:lnTo>
                      <a:pt x="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63" name="Freeform 74"/>
              <p:cNvSpPr/>
              <p:nvPr/>
            </p:nvSpPr>
            <p:spPr bwMode="auto">
              <a:xfrm>
                <a:off x="396876" y="4360863"/>
                <a:ext cx="49213" cy="50800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2" y="8"/>
                  </a:cxn>
                  <a:cxn ang="0">
                    <a:pos x="12" y="18"/>
                  </a:cxn>
                  <a:cxn ang="0">
                    <a:pos x="17" y="18"/>
                  </a:cxn>
                  <a:cxn ang="0">
                    <a:pos x="20" y="16"/>
                  </a:cxn>
                  <a:cxn ang="0">
                    <a:pos x="4" y="0"/>
                  </a:cxn>
                  <a:cxn ang="0">
                    <a:pos x="2" y="3"/>
                  </a:cxn>
                </a:cxnLst>
                <a:rect l="0" t="0" r="r" b="b"/>
                <a:pathLst>
                  <a:path w="20" h="20">
                    <a:moveTo>
                      <a:pt x="2" y="3"/>
                    </a:moveTo>
                    <a:cubicBezTo>
                      <a:pt x="0" y="4"/>
                      <a:pt x="0" y="6"/>
                      <a:pt x="2" y="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20"/>
                      <a:pt x="16" y="20"/>
                      <a:pt x="17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64" name="Freeform 75"/>
              <p:cNvSpPr/>
              <p:nvPr/>
            </p:nvSpPr>
            <p:spPr bwMode="auto">
              <a:xfrm>
                <a:off x="328613" y="4387850"/>
                <a:ext cx="90488" cy="90488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29" y="7"/>
                  </a:cxn>
                  <a:cxn ang="0">
                    <a:pos x="0" y="36"/>
                  </a:cxn>
                </a:cxnLst>
                <a:rect l="0" t="0" r="r" b="b"/>
                <a:pathLst>
                  <a:path w="36" h="36">
                    <a:moveTo>
                      <a:pt x="0" y="36"/>
                    </a:moveTo>
                    <a:cubicBezTo>
                      <a:pt x="14" y="29"/>
                      <a:pt x="36" y="14"/>
                      <a:pt x="29" y="7"/>
                    </a:cubicBezTo>
                    <a:cubicBezTo>
                      <a:pt x="22" y="0"/>
                      <a:pt x="7" y="21"/>
                      <a:pt x="0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</p:grpSp>
      </p:grpSp>
      <p:grpSp>
        <p:nvGrpSpPr>
          <p:cNvPr id="71" name="Group 7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1622022" y="4808735"/>
            <a:ext cx="2940248" cy="886670"/>
            <a:chOff x="1874658" y="7840706"/>
            <a:chExt cx="5181448" cy="1562533"/>
          </a:xfrm>
        </p:grpSpPr>
        <p:grpSp>
          <p:nvGrpSpPr>
            <p:cNvPr id="72" name="Group 71"/>
            <p:cNvGrpSpPr/>
            <p:nvPr/>
          </p:nvGrpSpPr>
          <p:grpSpPr>
            <a:xfrm>
              <a:off x="1874658" y="7840706"/>
              <a:ext cx="5181448" cy="1562533"/>
              <a:chOff x="1874658" y="3090782"/>
              <a:chExt cx="5181448" cy="1562533"/>
            </a:xfrm>
          </p:grpSpPr>
          <p:sp>
            <p:nvSpPr>
              <p:cNvPr id="77" name="Rectangle: Rounded Corners 76"/>
              <p:cNvSpPr/>
              <p:nvPr/>
            </p:nvSpPr>
            <p:spPr>
              <a:xfrm>
                <a:off x="1874658" y="3317635"/>
                <a:ext cx="4919891" cy="11088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5493570" y="3090782"/>
                <a:ext cx="1562536" cy="1562533"/>
                <a:chOff x="1220118" y="2343274"/>
                <a:chExt cx="2450851" cy="2450851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1220118" y="2343274"/>
                  <a:ext cx="2450851" cy="2450851"/>
                </a:xfrm>
                <a:prstGeom prst="ellipse">
                  <a:avLst/>
                </a:prstGeom>
                <a:solidFill>
                  <a:schemeClr val="accent1">
                    <a:alpha val="13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1395764" y="2518920"/>
                  <a:ext cx="2099561" cy="2099561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1580469" y="2703625"/>
                  <a:ext cx="1730150" cy="17301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812800" dist="50800" dir="5400000" sx="82000" sy="82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250" dirty="0"/>
                </a:p>
              </p:txBody>
            </p:sp>
          </p:grpSp>
          <p:sp>
            <p:nvSpPr>
              <p:cNvPr id="79" name="Rectangle 78"/>
              <p:cNvSpPr/>
              <p:nvPr/>
            </p:nvSpPr>
            <p:spPr>
              <a:xfrm>
                <a:off x="2030183" y="3483678"/>
                <a:ext cx="3400870" cy="93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Segoe UI Light" panose="020B0502040204020203" pitchFamily="34" charset="0"/>
                  </a:rPr>
                  <a:t>4.点击“确认”后完成头像的修改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6005196" y="8365200"/>
              <a:ext cx="555584" cy="480506"/>
              <a:chOff x="2084388" y="3051175"/>
              <a:chExt cx="293688" cy="254001"/>
            </a:xfrm>
            <a:solidFill>
              <a:schemeClr val="bg1"/>
            </a:solidFill>
          </p:grpSpPr>
          <p:sp>
            <p:nvSpPr>
              <p:cNvPr id="74" name="Freeform 154"/>
              <p:cNvSpPr/>
              <p:nvPr/>
            </p:nvSpPr>
            <p:spPr bwMode="auto">
              <a:xfrm>
                <a:off x="2084388" y="3106738"/>
                <a:ext cx="36513" cy="198438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65"/>
                  </a:cxn>
                  <a:cxn ang="0">
                    <a:pos x="14" y="79"/>
                  </a:cxn>
                  <a:cxn ang="0">
                    <a:pos x="14" y="0"/>
                  </a:cxn>
                  <a:cxn ang="0">
                    <a:pos x="0" y="14"/>
                  </a:cxn>
                </a:cxnLst>
                <a:rect l="0" t="0" r="r" b="b"/>
                <a:pathLst>
                  <a:path w="14" h="79">
                    <a:moveTo>
                      <a:pt x="0" y="14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0" y="73"/>
                      <a:pt x="6" y="79"/>
                      <a:pt x="14" y="7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75" name="Freeform 155"/>
              <p:cNvSpPr>
                <a:spLocks noEditPoints="1"/>
              </p:cNvSpPr>
              <p:nvPr/>
            </p:nvSpPr>
            <p:spPr bwMode="auto">
              <a:xfrm>
                <a:off x="2139951" y="3051175"/>
                <a:ext cx="182563" cy="254000"/>
              </a:xfrm>
              <a:custGeom>
                <a:avLst/>
                <a:gdLst/>
                <a:ahLst/>
                <a:cxnLst>
                  <a:cxn ang="0">
                    <a:pos x="58" y="7"/>
                  </a:cxn>
                  <a:cxn ang="0">
                    <a:pos x="50" y="0"/>
                  </a:cxn>
                  <a:cxn ang="0">
                    <a:pos x="21" y="0"/>
                  </a:cxn>
                  <a:cxn ang="0">
                    <a:pos x="14" y="7"/>
                  </a:cxn>
                  <a:cxn ang="0">
                    <a:pos x="14" y="22"/>
                  </a:cxn>
                  <a:cxn ang="0">
                    <a:pos x="0" y="22"/>
                  </a:cxn>
                  <a:cxn ang="0">
                    <a:pos x="0" y="101"/>
                  </a:cxn>
                  <a:cxn ang="0">
                    <a:pos x="72" y="101"/>
                  </a:cxn>
                  <a:cxn ang="0">
                    <a:pos x="72" y="22"/>
                  </a:cxn>
                  <a:cxn ang="0">
                    <a:pos x="58" y="22"/>
                  </a:cxn>
                  <a:cxn ang="0">
                    <a:pos x="58" y="7"/>
                  </a:cxn>
                  <a:cxn ang="0">
                    <a:pos x="50" y="22"/>
                  </a:cxn>
                  <a:cxn ang="0">
                    <a:pos x="21" y="22"/>
                  </a:cxn>
                  <a:cxn ang="0">
                    <a:pos x="21" y="7"/>
                  </a:cxn>
                  <a:cxn ang="0">
                    <a:pos x="50" y="7"/>
                  </a:cxn>
                  <a:cxn ang="0">
                    <a:pos x="50" y="22"/>
                  </a:cxn>
                </a:cxnLst>
                <a:rect l="0" t="0" r="r" b="b"/>
                <a:pathLst>
                  <a:path w="72" h="101">
                    <a:moveTo>
                      <a:pt x="58" y="7"/>
                    </a:moveTo>
                    <a:cubicBezTo>
                      <a:pt x="58" y="3"/>
                      <a:pt x="54" y="0"/>
                      <a:pt x="5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4" y="3"/>
                      <a:pt x="14" y="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58" y="22"/>
                      <a:pt x="58" y="22"/>
                      <a:pt x="58" y="22"/>
                    </a:cubicBezTo>
                    <a:lnTo>
                      <a:pt x="58" y="7"/>
                    </a:lnTo>
                    <a:close/>
                    <a:moveTo>
                      <a:pt x="50" y="22"/>
                    </a:move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50" y="7"/>
                      <a:pt x="50" y="7"/>
                      <a:pt x="50" y="7"/>
                    </a:cubicBezTo>
                    <a:lnTo>
                      <a:pt x="5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76" name="Freeform 156"/>
              <p:cNvSpPr/>
              <p:nvPr/>
            </p:nvSpPr>
            <p:spPr bwMode="auto">
              <a:xfrm>
                <a:off x="2339976" y="3106738"/>
                <a:ext cx="38100" cy="198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9"/>
                  </a:cxn>
                  <a:cxn ang="0">
                    <a:pos x="15" y="65"/>
                  </a:cxn>
                  <a:cxn ang="0">
                    <a:pos x="15" y="14"/>
                  </a:cxn>
                  <a:cxn ang="0">
                    <a:pos x="0" y="0"/>
                  </a:cxn>
                </a:cxnLst>
                <a:rect l="0" t="0" r="r" b="b"/>
                <a:pathLst>
                  <a:path w="15" h="79">
                    <a:moveTo>
                      <a:pt x="0" y="0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8" y="79"/>
                      <a:pt x="15" y="73"/>
                      <a:pt x="15" y="6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6"/>
                      <a:pt x="8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</p:grpSp>
      </p:grpSp>
      <p:grpSp>
        <p:nvGrpSpPr>
          <p:cNvPr id="83" name="Group 82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3"/>
            </p:custDataLst>
          </p:nvPr>
        </p:nvGrpSpPr>
        <p:grpSpPr>
          <a:xfrm>
            <a:off x="7629732" y="4808735"/>
            <a:ext cx="2940248" cy="886670"/>
            <a:chOff x="12461737" y="7840706"/>
            <a:chExt cx="5181448" cy="1562533"/>
          </a:xfrm>
        </p:grpSpPr>
        <p:grpSp>
          <p:nvGrpSpPr>
            <p:cNvPr id="84" name="Group 83"/>
            <p:cNvGrpSpPr/>
            <p:nvPr/>
          </p:nvGrpSpPr>
          <p:grpSpPr>
            <a:xfrm>
              <a:off x="12461737" y="7840706"/>
              <a:ext cx="5181448" cy="1562533"/>
              <a:chOff x="13719666" y="4674090"/>
              <a:chExt cx="5181448" cy="1562533"/>
            </a:xfrm>
          </p:grpSpPr>
          <p:sp>
            <p:nvSpPr>
              <p:cNvPr id="86" name="Rectangle: Rounded Corners 85"/>
              <p:cNvSpPr/>
              <p:nvPr>
                <p:custDataLst>
                  <p:tags r:id="rId18"/>
                </p:custDataLst>
              </p:nvPr>
            </p:nvSpPr>
            <p:spPr>
              <a:xfrm flipH="1">
                <a:off x="13981223" y="4900943"/>
                <a:ext cx="4919891" cy="1108827"/>
              </a:xfrm>
              <a:prstGeom prst="roundRect">
                <a:avLst>
                  <a:gd name="adj" fmla="val 50000"/>
                </a:avLst>
              </a:prstGeom>
              <a:solidFill>
                <a:srgbClr val="4C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d-ID" sz="1125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 flipH="1">
                <a:off x="13719666" y="4674090"/>
                <a:ext cx="1562536" cy="1562533"/>
                <a:chOff x="1220118" y="2343274"/>
                <a:chExt cx="2450851" cy="2450851"/>
              </a:xfrm>
            </p:grpSpPr>
            <p:sp>
              <p:nvSpPr>
                <p:cNvPr id="89" name="Oval 88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220118" y="2343274"/>
                  <a:ext cx="2450851" cy="2450851"/>
                </a:xfrm>
                <a:prstGeom prst="ellipse">
                  <a:avLst/>
                </a:prstGeom>
                <a:solidFill>
                  <a:schemeClr val="accent5">
                    <a:alpha val="13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25"/>
                </a:p>
              </p:txBody>
            </p:sp>
            <p:sp>
              <p:nvSpPr>
                <p:cNvPr id="90" name="Oval 89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395764" y="2518920"/>
                  <a:ext cx="2099561" cy="2099561"/>
                </a:xfrm>
                <a:prstGeom prst="ellipse">
                  <a:avLst/>
                </a:prstGeom>
                <a:solidFill>
                  <a:schemeClr val="accent5">
                    <a:alpha val="25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25"/>
                </a:p>
              </p:txBody>
            </p:sp>
            <p:sp>
              <p:nvSpPr>
                <p:cNvPr id="91" name="Oval 90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580469" y="2703625"/>
                  <a:ext cx="1730150" cy="1730150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  <a:effectLst>
                  <a:outerShdw blurRad="812800" dist="50800" dir="5400000" sx="82000" sy="82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80000"/>
                    </a:lnSpc>
                  </a:pPr>
                  <a:endParaRPr lang="en-US" sz="1250" dirty="0"/>
                </a:p>
              </p:txBody>
            </p:sp>
          </p:grpSp>
          <p:sp>
            <p:nvSpPr>
              <p:cNvPr id="88" name="Rectangle 87"/>
              <p:cNvSpPr/>
              <p:nvPr>
                <p:custDataLst>
                  <p:tags r:id="rId19"/>
                </p:custDataLst>
              </p:nvPr>
            </p:nvSpPr>
            <p:spPr>
              <a:xfrm flipH="1">
                <a:off x="15276398" y="5113723"/>
                <a:ext cx="3400870" cy="811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4.</a:t>
                </a:r>
                <a:r>
                  <a:rPr lang="zh-CN" altLang="en-US" sz="10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点击</a:t>
                </a:r>
                <a:r>
                  <a:rPr lang="en-US" altLang="zh-CN" sz="10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“</a:t>
                </a:r>
                <a:r>
                  <a:rPr lang="zh-CN" altLang="en-US" sz="10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确认</a:t>
                </a:r>
                <a:r>
                  <a:rPr lang="en-US" altLang="zh-CN" sz="10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”</a:t>
                </a:r>
                <a:r>
                  <a:rPr lang="zh-CN" altLang="en-US" sz="10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后完成背景的修改</a:t>
                </a:r>
                <a:endParaRPr lang="en-US" altLang="zh-CN" sz="1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</p:txBody>
          </p:sp>
        </p:grpSp>
        <p:sp>
          <p:nvSpPr>
            <p:cNvPr id="85" name="Freeform 177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2964625" y="8398237"/>
              <a:ext cx="555584" cy="447469"/>
            </a:xfrm>
            <a:custGeom>
              <a:avLst/>
              <a:gdLst>
                <a:gd name="T0" fmla="*/ 146844 w 116"/>
                <a:gd name="T1" fmla="*/ 55360 h 94"/>
                <a:gd name="T2" fmla="*/ 0 w 116"/>
                <a:gd name="T3" fmla="*/ 0 h 94"/>
                <a:gd name="T4" fmla="*/ 0 w 116"/>
                <a:gd name="T5" fmla="*/ 201308 h 94"/>
                <a:gd name="T6" fmla="*/ 7595 w 116"/>
                <a:gd name="T7" fmla="*/ 201308 h 94"/>
                <a:gd name="T8" fmla="*/ 17723 w 116"/>
                <a:gd name="T9" fmla="*/ 201308 h 94"/>
                <a:gd name="T10" fmla="*/ 17723 w 116"/>
                <a:gd name="T11" fmla="*/ 218923 h 94"/>
                <a:gd name="T12" fmla="*/ 129121 w 116"/>
                <a:gd name="T13" fmla="*/ 236537 h 94"/>
                <a:gd name="T14" fmla="*/ 164567 w 116"/>
                <a:gd name="T15" fmla="*/ 236537 h 94"/>
                <a:gd name="T16" fmla="*/ 275965 w 116"/>
                <a:gd name="T17" fmla="*/ 218923 h 94"/>
                <a:gd name="T18" fmla="*/ 275965 w 116"/>
                <a:gd name="T19" fmla="*/ 201308 h 94"/>
                <a:gd name="T20" fmla="*/ 283561 w 116"/>
                <a:gd name="T21" fmla="*/ 201308 h 94"/>
                <a:gd name="T22" fmla="*/ 293688 w 116"/>
                <a:gd name="T23" fmla="*/ 201308 h 94"/>
                <a:gd name="T24" fmla="*/ 293688 w 116"/>
                <a:gd name="T25" fmla="*/ 0 h 94"/>
                <a:gd name="T26" fmla="*/ 146844 w 116"/>
                <a:gd name="T27" fmla="*/ 55360 h 94"/>
                <a:gd name="T28" fmla="*/ 129121 w 116"/>
                <a:gd name="T29" fmla="*/ 191243 h 94"/>
                <a:gd name="T30" fmla="*/ 17723 w 116"/>
                <a:gd name="T31" fmla="*/ 173628 h 94"/>
                <a:gd name="T32" fmla="*/ 17723 w 116"/>
                <a:gd name="T33" fmla="*/ 17614 h 94"/>
                <a:gd name="T34" fmla="*/ 43040 w 116"/>
                <a:gd name="T35" fmla="*/ 17614 h 94"/>
                <a:gd name="T36" fmla="*/ 48104 w 116"/>
                <a:gd name="T37" fmla="*/ 20131 h 94"/>
                <a:gd name="T38" fmla="*/ 48104 w 116"/>
                <a:gd name="T39" fmla="*/ 20131 h 94"/>
                <a:gd name="T40" fmla="*/ 126590 w 116"/>
                <a:gd name="T41" fmla="*/ 50327 h 94"/>
                <a:gd name="T42" fmla="*/ 129121 w 116"/>
                <a:gd name="T43" fmla="*/ 55360 h 94"/>
                <a:gd name="T44" fmla="*/ 129121 w 116"/>
                <a:gd name="T45" fmla="*/ 191243 h 94"/>
                <a:gd name="T46" fmla="*/ 275965 w 116"/>
                <a:gd name="T47" fmla="*/ 173628 h 94"/>
                <a:gd name="T48" fmla="*/ 164567 w 116"/>
                <a:gd name="T49" fmla="*/ 191243 h 94"/>
                <a:gd name="T50" fmla="*/ 164567 w 116"/>
                <a:gd name="T51" fmla="*/ 55360 h 94"/>
                <a:gd name="T52" fmla="*/ 275965 w 116"/>
                <a:gd name="T53" fmla="*/ 17614 h 94"/>
                <a:gd name="T54" fmla="*/ 275965 w 116"/>
                <a:gd name="T55" fmla="*/ 173628 h 9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6" h="94">
                  <a:moveTo>
                    <a:pt x="58" y="22"/>
                  </a:moveTo>
                  <a:cubicBezTo>
                    <a:pt x="58" y="3"/>
                    <a:pt x="17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5" y="80"/>
                    <a:pt x="6" y="80"/>
                    <a:pt x="7" y="80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21" y="87"/>
                    <a:pt x="51" y="83"/>
                    <a:pt x="51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83"/>
                    <a:pt x="94" y="87"/>
                    <a:pt x="109" y="87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10" y="80"/>
                    <a:pt x="111" y="80"/>
                    <a:pt x="112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98" y="0"/>
                    <a:pt x="58" y="3"/>
                    <a:pt x="58" y="22"/>
                  </a:cubicBezTo>
                  <a:close/>
                  <a:moveTo>
                    <a:pt x="51" y="76"/>
                  </a:moveTo>
                  <a:cubicBezTo>
                    <a:pt x="40" y="69"/>
                    <a:pt x="20" y="69"/>
                    <a:pt x="7" y="6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1" y="7"/>
                    <a:pt x="14" y="7"/>
                    <a:pt x="17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34" y="9"/>
                    <a:pt x="49" y="12"/>
                    <a:pt x="50" y="20"/>
                  </a:cubicBezTo>
                  <a:cubicBezTo>
                    <a:pt x="51" y="22"/>
                    <a:pt x="51" y="22"/>
                    <a:pt x="51" y="22"/>
                  </a:cubicBezTo>
                  <a:lnTo>
                    <a:pt x="51" y="76"/>
                  </a:lnTo>
                  <a:close/>
                  <a:moveTo>
                    <a:pt x="109" y="69"/>
                  </a:moveTo>
                  <a:cubicBezTo>
                    <a:pt x="95" y="69"/>
                    <a:pt x="76" y="69"/>
                    <a:pt x="65" y="76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17"/>
                    <a:pt x="73" y="7"/>
                    <a:pt x="109" y="7"/>
                  </a:cubicBezTo>
                  <a:lnTo>
                    <a:pt x="109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</p:grpSp>
      <p:grpSp>
        <p:nvGrpSpPr>
          <p:cNvPr id="92" name="Group 91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4"/>
            </p:custDataLst>
          </p:nvPr>
        </p:nvGrpSpPr>
        <p:grpSpPr>
          <a:xfrm>
            <a:off x="7629732" y="2113359"/>
            <a:ext cx="2940248" cy="886670"/>
            <a:chOff x="12461737" y="3090782"/>
            <a:chExt cx="5181448" cy="1562533"/>
          </a:xfrm>
        </p:grpSpPr>
        <p:grpSp>
          <p:nvGrpSpPr>
            <p:cNvPr id="93" name="Group 92"/>
            <p:cNvGrpSpPr/>
            <p:nvPr/>
          </p:nvGrpSpPr>
          <p:grpSpPr>
            <a:xfrm>
              <a:off x="12461737" y="3090782"/>
              <a:ext cx="5181448" cy="1562533"/>
              <a:chOff x="13719666" y="4674090"/>
              <a:chExt cx="5181448" cy="1562533"/>
            </a:xfrm>
          </p:grpSpPr>
          <p:sp>
            <p:nvSpPr>
              <p:cNvPr id="102" name="Rectangle: Rounded Corners 101"/>
              <p:cNvSpPr/>
              <p:nvPr>
                <p:custDataLst>
                  <p:tags r:id="rId12"/>
                </p:custDataLst>
              </p:nvPr>
            </p:nvSpPr>
            <p:spPr>
              <a:xfrm flipH="1">
                <a:off x="13981223" y="4900943"/>
                <a:ext cx="4919891" cy="1108827"/>
              </a:xfrm>
              <a:prstGeom prst="roundRect">
                <a:avLst>
                  <a:gd name="adj" fmla="val 50000"/>
                </a:avLst>
              </a:prstGeom>
              <a:solidFill>
                <a:srgbClr val="4C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d-ID" sz="1125"/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 flipH="1">
                <a:off x="13719666" y="4674090"/>
                <a:ext cx="1562536" cy="1562533"/>
                <a:chOff x="1220118" y="2343274"/>
                <a:chExt cx="2450851" cy="2450851"/>
              </a:xfrm>
            </p:grpSpPr>
            <p:sp>
              <p:nvSpPr>
                <p:cNvPr id="105" name="Oval 104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220118" y="2343274"/>
                  <a:ext cx="2450851" cy="2450851"/>
                </a:xfrm>
                <a:prstGeom prst="ellipse">
                  <a:avLst/>
                </a:prstGeom>
                <a:solidFill>
                  <a:schemeClr val="accent5">
                    <a:alpha val="13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25"/>
                </a:p>
              </p:txBody>
            </p:sp>
            <p:sp>
              <p:nvSpPr>
                <p:cNvPr id="106" name="Oval 105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395764" y="2518920"/>
                  <a:ext cx="2099561" cy="2099561"/>
                </a:xfrm>
                <a:prstGeom prst="ellipse">
                  <a:avLst/>
                </a:prstGeom>
                <a:solidFill>
                  <a:schemeClr val="accent5">
                    <a:alpha val="25000"/>
                  </a:schemeClr>
                </a:solidFill>
                <a:ln>
                  <a:noFill/>
                </a:ln>
                <a:effectLst>
                  <a:outerShdw blurRad="622300" dist="50800" dir="5400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25"/>
                </a:p>
              </p:txBody>
            </p:sp>
            <p:sp>
              <p:nvSpPr>
                <p:cNvPr id="107" name="Oval 106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580469" y="2703625"/>
                  <a:ext cx="1730150" cy="1730150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  <a:effectLst>
                  <a:outerShdw blurRad="812800" dist="50800" dir="5400000" sx="82000" sy="82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80000"/>
                    </a:lnSpc>
                  </a:pPr>
                  <a:endParaRPr lang="en-US" sz="1250" dirty="0"/>
                </a:p>
              </p:txBody>
            </p:sp>
          </p:grpSp>
          <p:sp>
            <p:nvSpPr>
              <p:cNvPr id="104" name="Rectangle 103"/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15276398" y="5113723"/>
                <a:ext cx="3400870" cy="550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1.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点击背景</a:t>
                </a: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12964625" y="3559346"/>
              <a:ext cx="552580" cy="558586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95" name="Freeform 2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96" name="Freeform 212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97" name="Freeform 213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98" name="Freeform 21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99" name="Freeform 21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101" name="Freeform 217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  <p:sp>
            <p:nvSpPr>
              <p:cNvPr id="100" name="Freeform 216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1125" dirty="0"/>
              </a:p>
            </p:txBody>
          </p:sp>
        </p:grpSp>
      </p:grpSp>
      <p:grpSp>
        <p:nvGrpSpPr>
          <p:cNvPr id="109" name="Group 108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/>
        </p:nvGrpSpPr>
        <p:grpSpPr>
          <a:xfrm>
            <a:off x="-123074" y="198589"/>
            <a:ext cx="7253734" cy="775335"/>
            <a:chOff x="425769" y="768828"/>
            <a:chExt cx="11605974" cy="1240536"/>
          </a:xfrm>
        </p:grpSpPr>
        <p:sp>
          <p:nvSpPr>
            <p:cNvPr id="110" name="Text Placeholder 2"/>
            <p:cNvSpPr txBox="1"/>
            <p:nvPr/>
          </p:nvSpPr>
          <p:spPr>
            <a:xfrm>
              <a:off x="425769" y="768828"/>
              <a:ext cx="6020816" cy="1240536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dirty="0">
                  <a:solidFill>
                    <a:schemeClr val="tx2">
                      <a:lumMod val="50000"/>
                    </a:schemeClr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更改头像背景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720831" y="1195901"/>
              <a:ext cx="3310912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pc="188" dirty="0">
                  <a:solidFill>
                    <a:schemeClr val="accent1"/>
                  </a:solidFill>
                  <a:latin typeface="+mj-lt"/>
                  <a:ea typeface="方正风雅楷宋简体 Medium" panose="02000600000000000000" charset="-122"/>
                  <a:cs typeface="Segoe UI" panose="020B0502040204020203" pitchFamily="34" charset="0"/>
                </a:rPr>
                <a:t>EDIT TITLE HERE</a:t>
              </a:r>
              <a:endParaRPr lang="id-ID" sz="1000" spc="188" dirty="0">
                <a:solidFill>
                  <a:schemeClr val="accent1"/>
                </a:solidFill>
                <a:latin typeface="+mj-lt"/>
                <a:ea typeface="方正风雅楷宋简体 Medium" panose="02000600000000000000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112" name="矩形 111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996539" y="878006"/>
            <a:ext cx="1317812" cy="3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451985" y="344805"/>
            <a:ext cx="3143250" cy="6326505"/>
          </a:xfrm>
          <a:prstGeom prst="rect">
            <a:avLst/>
          </a:prstGeom>
        </p:spPr>
      </p:pic>
      <p:pic>
        <p:nvPicPr>
          <p:cNvPr id="3" name="图片占位符 1" descr="C:/Users/YOGA/Documents/xwechat_files/wxid_245f5hea2e2812_96da/temp/InputTemp/8445bd4f-c643-44d2-a5d9-317e70f4cbc6.png8445bd4f-c643-44d2-a5d9-317e70f4cbc6"/>
          <p:cNvPicPr>
            <a:picLocks noGrp="1" noChangeAspect="1"/>
          </p:cNvPicPr>
          <p:nvPr/>
        </p:nvPicPr>
        <p:blipFill>
          <a:blip r:embed="rId40"/>
          <a:srcRect l="752" r="752"/>
          <a:stretch>
            <a:fillRect/>
          </a:stretch>
        </p:blipFill>
        <p:spPr>
          <a:xfrm>
            <a:off x="4618355" y="465455"/>
            <a:ext cx="2786380" cy="605091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cxnSp>
        <p:nvCxnSpPr>
          <p:cNvPr id="11" name="直接箭头连接符 10"/>
          <p:cNvCxnSpPr/>
          <p:nvPr/>
        </p:nvCxnSpPr>
        <p:spPr>
          <a:xfrm flipV="1">
            <a:off x="1979450" y="1971675"/>
            <a:ext cx="4730750" cy="43053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: 圆角 17"/>
          <p:cNvSpPr/>
          <p:nvPr/>
        </p:nvSpPr>
        <p:spPr>
          <a:xfrm>
            <a:off x="6751320" y="1755775"/>
            <a:ext cx="283845" cy="214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4" name="图片占位符 1" descr="C:/Users/YOGA/Documents/xwechat_files/wxid_245f5hea2e2812_96da/temp/InputTemp/33522dbc-9d12-4909-a633-bea0da615d20.png33522dbc-9d12-4909-a633-bea0da615d20"/>
          <p:cNvPicPr>
            <a:picLocks noGrp="1" noChangeAspect="1"/>
          </p:cNvPicPr>
          <p:nvPr/>
        </p:nvPicPr>
        <p:blipFill>
          <a:blip r:embed="rId41"/>
          <a:srcRect l="54" r="54"/>
          <a:stretch>
            <a:fillRect/>
          </a:stretch>
        </p:blipFill>
        <p:spPr>
          <a:xfrm>
            <a:off x="4618355" y="491490"/>
            <a:ext cx="2786380" cy="605091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19" name="矩形: 圆角 17"/>
          <p:cNvSpPr/>
          <p:nvPr/>
        </p:nvSpPr>
        <p:spPr>
          <a:xfrm>
            <a:off x="5098415" y="2590165"/>
            <a:ext cx="189865" cy="159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/>
          <p:cNvCxnSpPr/>
          <p:nvPr/>
        </p:nvCxnSpPr>
        <p:spPr>
          <a:xfrm flipV="1">
            <a:off x="2795425" y="2749550"/>
            <a:ext cx="2266315" cy="1853565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矩形: 圆角 17"/>
          <p:cNvSpPr/>
          <p:nvPr/>
        </p:nvSpPr>
        <p:spPr>
          <a:xfrm>
            <a:off x="6927215" y="922655"/>
            <a:ext cx="296545" cy="159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箭头连接符 121"/>
          <p:cNvCxnSpPr/>
          <p:nvPr/>
        </p:nvCxnSpPr>
        <p:spPr>
          <a:xfrm flipV="1">
            <a:off x="3530755" y="1137285"/>
            <a:ext cx="3408045" cy="424942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5" name="图片占位符 1" descr="C:/Users/YOGA/Documents/xwechat_files/wxid_245f5hea2e2812_96da/temp/InputTemp/56122386-554d-46ca-9509-8d29311b0f00.png56122386-554d-46ca-9509-8d29311b0f00"/>
          <p:cNvPicPr>
            <a:picLocks noGrp="1" noChangeAspect="1"/>
          </p:cNvPicPr>
          <p:nvPr/>
        </p:nvPicPr>
        <p:blipFill>
          <a:blip r:embed="rId42"/>
          <a:srcRect l="1150" r="1150"/>
          <a:stretch>
            <a:fillRect/>
          </a:stretch>
        </p:blipFill>
        <p:spPr>
          <a:xfrm>
            <a:off x="4630420" y="491490"/>
            <a:ext cx="2786380" cy="605091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3" name="矩形: 圆角 17"/>
          <p:cNvSpPr/>
          <p:nvPr/>
        </p:nvSpPr>
        <p:spPr>
          <a:xfrm>
            <a:off x="5960110" y="1082040"/>
            <a:ext cx="151765" cy="159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" name="直接箭头连接符 123"/>
          <p:cNvCxnSpPr/>
          <p:nvPr/>
        </p:nvCxnSpPr>
        <p:spPr>
          <a:xfrm flipH="1" flipV="1">
            <a:off x="6187595" y="1270000"/>
            <a:ext cx="2386330" cy="106870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7" name="图片占位符 1" descr="C:/Users/YOGA/Documents/xwechat_files/wxid_245f5hea2e2812_96da/temp/InputTemp/73b19380-cca6-449f-957e-b18d54ee9386.png73b19380-cca6-449f-957e-b18d54ee9386"/>
          <p:cNvPicPr>
            <a:picLocks noGrp="1" noChangeAspect="1"/>
          </p:cNvPicPr>
          <p:nvPr/>
        </p:nvPicPr>
        <p:blipFill>
          <a:blip r:embed="rId43"/>
          <a:srcRect l="1067" r="1067"/>
          <a:stretch>
            <a:fillRect/>
          </a:stretch>
        </p:blipFill>
        <p:spPr>
          <a:xfrm>
            <a:off x="4630420" y="534670"/>
            <a:ext cx="2786380" cy="605091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5" name="矩形: 圆角 17"/>
          <p:cNvSpPr/>
          <p:nvPr/>
        </p:nvSpPr>
        <p:spPr>
          <a:xfrm>
            <a:off x="6526530" y="1209040"/>
            <a:ext cx="151765" cy="159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6" name="直接箭头连接符 125"/>
          <p:cNvCxnSpPr/>
          <p:nvPr/>
        </p:nvCxnSpPr>
        <p:spPr>
          <a:xfrm flipH="1" flipV="1">
            <a:off x="6678450" y="1397635"/>
            <a:ext cx="2583180" cy="27076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矩形: 圆角 17"/>
          <p:cNvSpPr/>
          <p:nvPr/>
        </p:nvSpPr>
        <p:spPr>
          <a:xfrm>
            <a:off x="6955155" y="922655"/>
            <a:ext cx="269240" cy="159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8" name="直接箭头连接符 127"/>
          <p:cNvCxnSpPr/>
          <p:nvPr/>
        </p:nvCxnSpPr>
        <p:spPr>
          <a:xfrm flipH="1" flipV="1">
            <a:off x="7223915" y="1082040"/>
            <a:ext cx="1311275" cy="3940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8" name="图片占位符 1" descr="C:/Users/YOGA/Documents/xwechat_files/wxid_245f5hea2e2812_96da/temp/InputTemp/8d042e28-d1ce-49f4-9e57-45f439135312.png8d042e28-d1ce-49f4-9e57-45f439135312"/>
          <p:cNvPicPr>
            <a:picLocks noGrp="1" noChangeAspect="1"/>
          </p:cNvPicPr>
          <p:nvPr/>
        </p:nvPicPr>
        <p:blipFill>
          <a:blip r:embed="rId44"/>
          <a:srcRect l="962" r="962"/>
          <a:stretch>
            <a:fillRect/>
          </a:stretch>
        </p:blipFill>
        <p:spPr>
          <a:xfrm>
            <a:off x="4643120" y="534670"/>
            <a:ext cx="2786380" cy="605091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19" grpId="0" bldLvl="0" animBg="1"/>
      <p:bldP spid="119" grpId="1" bldLvl="0" animBg="1"/>
      <p:bldP spid="121" grpId="0" bldLvl="0" animBg="1"/>
      <p:bldP spid="121" grpId="1" bldLvl="0" animBg="1"/>
      <p:bldP spid="123" grpId="0" bldLvl="0" animBg="1"/>
      <p:bldP spid="123" grpId="1" bldLvl="0" animBg="1"/>
      <p:bldP spid="125" grpId="0" bldLvl="0" animBg="1"/>
      <p:bldP spid="125" grpId="1" bldLvl="0" animBg="1"/>
      <p:bldP spid="127" grpId="0" bldLvl="0" animBg="1"/>
      <p:bldP spid="127" grpId="1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/>
          <p:nvPr/>
        </p:nvSpPr>
        <p:spPr>
          <a:xfrm>
            <a:off x="3001963" y="190500"/>
            <a:ext cx="6115050" cy="61150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46100" dist="698500" dir="5160000" sx="102000" sy="102000" algn="l" rotWithShape="0">
              <a:schemeClr val="tx1"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3200400"/>
            <a:ext cx="7086600" cy="4723928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92" y="-1295400"/>
            <a:ext cx="7087308" cy="4724400"/>
          </a:xfrm>
          <a:prstGeom prst="rect">
            <a:avLst/>
          </a:prstGeom>
        </p:spPr>
      </p:pic>
      <p:sp>
        <p:nvSpPr>
          <p:cNvPr id="2" name="TextBox 3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 txBox="1"/>
          <p:nvPr/>
        </p:nvSpPr>
        <p:spPr>
          <a:xfrm>
            <a:off x="3074279" y="2743926"/>
            <a:ext cx="6115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spc="300" dirty="0">
                <a:solidFill>
                  <a:srgbClr val="0D0659"/>
                </a:solidFill>
                <a:cs typeface="+mn-ea"/>
                <a:sym typeface="+mn-lt"/>
              </a:rPr>
              <a:t>谢谢大家</a:t>
            </a:r>
            <a:endParaRPr lang="id-ID" sz="7200" b="1" spc="300" dirty="0">
              <a:solidFill>
                <a:srgbClr val="0D0659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ownload (6)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00" y="-13335"/>
            <a:ext cx="13030200" cy="687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ownload (7)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1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0" y="1"/>
            <a:ext cx="5958348" cy="6857999"/>
          </a:xfrm>
          <a:prstGeom prst="rect">
            <a:avLst/>
          </a:prstGeom>
          <a:solidFill>
            <a:srgbClr val="AEB2B4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rcRect l="1408" t="651" r="370" b="519"/>
          <a:stretch>
            <a:fillRect/>
          </a:stretch>
        </p:blipFill>
        <p:spPr>
          <a:xfrm>
            <a:off x="4708978" y="755489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19163" y="536130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配色选择与页面风格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410538" y="117125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8074025" y="1913890"/>
            <a:ext cx="3189605" cy="2221865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8253730" y="2003425"/>
            <a:ext cx="5863590" cy="20434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极简风格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主色低饱和深色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大面积中性色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高对比文本与图标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35760" y="1913890"/>
            <a:ext cx="854710" cy="659765"/>
          </a:xfrm>
          <a:prstGeom prst="roundRect">
            <a:avLst/>
          </a:prstGeom>
          <a:solidFill>
            <a:srgbClr val="0C142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35760" y="2882265"/>
            <a:ext cx="854710" cy="659765"/>
          </a:xfrm>
          <a:prstGeom prst="roundRect">
            <a:avLst/>
          </a:prstGeom>
          <a:solidFill>
            <a:srgbClr val="89898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35760" y="3950335"/>
            <a:ext cx="854710" cy="659765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2780030" y="1768475"/>
            <a:ext cx="1639570" cy="8051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Cambria Math" panose="02040503050406030204" charset="0"/>
                <a:ea typeface="黑体" panose="02010609060101010101" pitchFamily="49" charset="-122"/>
                <a:cs typeface="Cambria Math" panose="02040503050406030204" charset="0"/>
              </a:rPr>
              <a:t>#0C1427</a:t>
            </a:r>
          </a:p>
        </p:txBody>
      </p:sp>
      <p:sp>
        <p:nvSpPr>
          <p:cNvPr id="11" name="矩形 10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2780030" y="2811145"/>
            <a:ext cx="1639570" cy="8051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Cambria Math" panose="02040503050406030204" charset="0"/>
                <a:ea typeface="黑体" panose="02010609060101010101" pitchFamily="49" charset="-122"/>
                <a:cs typeface="Cambria Math" panose="02040503050406030204" charset="0"/>
              </a:rPr>
              <a:t>#89898E</a:t>
            </a:r>
          </a:p>
        </p:txBody>
      </p:sp>
      <p:sp>
        <p:nvSpPr>
          <p:cNvPr id="12" name="矩形 11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2780030" y="3853815"/>
            <a:ext cx="1639570" cy="8051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Cambria Math" panose="02040503050406030204" charset="0"/>
                <a:ea typeface="黑体" panose="02010609060101010101" pitchFamily="49" charset="-122"/>
                <a:cs typeface="Cambria Math" panose="02040503050406030204" charset="0"/>
              </a:rPr>
              <a:t>#F5F5F5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5446395" y="0"/>
            <a:ext cx="6745605" cy="6858000"/>
          </a:xfrm>
          <a:prstGeom prst="rect">
            <a:avLst/>
          </a:prstGeom>
          <a:solidFill>
            <a:srgbClr val="AEB2B4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rcRect l="1408" t="651" r="370" b="519"/>
          <a:stretch>
            <a:fillRect/>
          </a:stretch>
        </p:blipFill>
        <p:spPr>
          <a:xfrm>
            <a:off x="3604895" y="1526540"/>
            <a:ext cx="2362835" cy="4756150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6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 txBox="1"/>
          <p:nvPr/>
        </p:nvSpPr>
        <p:spPr>
          <a:xfrm>
            <a:off x="319163" y="536130"/>
            <a:ext cx="4580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配色选择与页面风格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410538" y="1171253"/>
            <a:ext cx="10219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GrpSpPr/>
          <p:nvPr>
            <p:custDataLst>
              <p:tags r:id="rId1"/>
            </p:custDataLst>
          </p:nvPr>
        </p:nvGrpSpPr>
        <p:grpSpPr>
          <a:xfrm>
            <a:off x="543560" y="2214880"/>
            <a:ext cx="2622550" cy="2647315"/>
            <a:chOff x="5941611" y="4205087"/>
            <a:chExt cx="12677137" cy="7673337"/>
          </a:xfrm>
        </p:grpSpPr>
        <p:sp>
          <p:nvSpPr>
            <p:cNvPr id="49" name="Rounded Rectangle"/>
            <p:cNvSpPr/>
            <p:nvPr>
              <p:custDataLst>
                <p:tags r:id="rId2"/>
              </p:custDataLst>
            </p:nvPr>
          </p:nvSpPr>
          <p:spPr>
            <a:xfrm>
              <a:off x="5941611" y="4205087"/>
              <a:ext cx="12677137" cy="7673337"/>
            </a:xfrm>
            <a:prstGeom prst="roundRect">
              <a:avLst>
                <a:gd name="adj" fmla="val 4272"/>
              </a:avLst>
            </a:prstGeom>
            <a:ln w="38100">
              <a:solidFill>
                <a:schemeClr val="accent6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ym typeface="Retro Cute Medium" charset="0"/>
              </a:endParaRPr>
            </a:p>
          </p:txBody>
        </p:sp>
        <p:sp>
          <p:nvSpPr>
            <p:cNvPr id="55" name="Rectangle 54"/>
            <p:cNvSpPr/>
            <p:nvPr>
              <p:custDataLst>
                <p:tags r:id="rId3"/>
              </p:custDataLst>
            </p:nvPr>
          </p:nvSpPr>
          <p:spPr bwMode="auto">
            <a:xfrm>
              <a:off x="12636653" y="8190639"/>
              <a:ext cx="254000" cy="1841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 defTabSz="2286000"/>
              <a:endParaRPr lang="en-US" sz="600" b="1" dirty="0">
                <a:ea typeface="MiSans Heavy" panose="00000A00000000000000" charset="-122"/>
                <a:cs typeface="MiSans Heavy" panose="00000A00000000000000" charset="-122"/>
                <a:sym typeface="Dubai Medium" panose="020B0603030403030204" charset="0"/>
              </a:endParaRPr>
            </a:p>
          </p:txBody>
        </p:sp>
      </p:grpSp>
      <p:sp>
        <p:nvSpPr>
          <p:cNvPr id="166" name="矩形 165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666115" y="2312670"/>
            <a:ext cx="2672715" cy="2549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卡片化瀑布流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内容主导的极简文案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统一的底部导航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人性化图标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提供空间感和沉浸感</a:t>
            </a: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659DCAC52277681B35A97A58EB1CDE1A3D97DA30D3F55C92CF543A45F10C1F03DF1CF04B85FE21FDD5A02CE34E280361E2DBF6C95983BDE160AA9002F30ADDAE"/>
          <p:cNvSpPr/>
          <p:nvPr/>
        </p:nvSpPr>
        <p:spPr>
          <a:xfrm>
            <a:off x="6659245" y="1216660"/>
            <a:ext cx="5009515" cy="2549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干净的中性色背景和简洁布局，把注意力集中在用户拍摄的 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3D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模型上。</a:t>
            </a: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大圆角、柔和对比度和充足留白，让界面更像日常记录工具，而不是“专业但冷冰冰”的软件。</a:t>
            </a: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统一卡片风格、图标语言和标签样式，保证不同页面之间的浏览体验连贯统一。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5692855" y="1638381"/>
            <a:ext cx="907415" cy="57150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5547440" y="3004901"/>
            <a:ext cx="1023620" cy="43561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736035" y="4880691"/>
            <a:ext cx="921385" cy="66802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: 圆角 5"/>
          <p:cNvSpPr/>
          <p:nvPr/>
        </p:nvSpPr>
        <p:spPr>
          <a:xfrm>
            <a:off x="3757295" y="2122805"/>
            <a:ext cx="2044065" cy="39484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5"/>
          <p:cNvSpPr/>
          <p:nvPr/>
        </p:nvSpPr>
        <p:spPr>
          <a:xfrm>
            <a:off x="4758690" y="3428365"/>
            <a:ext cx="1042670" cy="15100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5"/>
          <p:cNvSpPr/>
          <p:nvPr/>
        </p:nvSpPr>
        <p:spPr>
          <a:xfrm>
            <a:off x="3787775" y="5480685"/>
            <a:ext cx="1983740" cy="518795"/>
          </a:xfrm>
          <a:prstGeom prst="roundRect">
            <a:avLst>
              <a:gd name="adj" fmla="val 4271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14" grpId="0" bldLvl="0" animBg="1"/>
      <p:bldP spid="14" grpId="1" animBg="1"/>
      <p:bldP spid="15" grpId="0" bldLvl="0" animBg="1"/>
      <p:bldP spid="1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2"/>
            </a:gs>
            <a:gs pos="99213">
              <a:schemeClr val="bg1"/>
            </a:gs>
            <a:gs pos="63000">
              <a:schemeClr val="bg1">
                <a:lumMod val="95000"/>
              </a:schemeClr>
            </a:gs>
            <a:gs pos="43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8028" cy="6858000"/>
          </a:xfrm>
          <a:prstGeom prst="rect">
            <a:avLst/>
          </a:prstGeom>
        </p:spPr>
      </p:pic>
      <p:sp>
        <p:nvSpPr>
          <p:cNvPr id="5" name="TextBox 3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 txBox="1"/>
          <p:nvPr/>
        </p:nvSpPr>
        <p:spPr>
          <a:xfrm>
            <a:off x="5241137" y="2837738"/>
            <a:ext cx="641367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spc="300" dirty="0">
                <a:solidFill>
                  <a:srgbClr val="0D0659"/>
                </a:solidFill>
                <a:cs typeface="+mn-ea"/>
                <a:sym typeface="+mn-lt"/>
              </a:rPr>
              <a:t>PART TWO</a:t>
            </a:r>
            <a:endParaRPr lang="id-ID" sz="8000" b="1" spc="300" dirty="0">
              <a:solidFill>
                <a:srgbClr val="0D0659"/>
              </a:solidFill>
              <a:cs typeface="+mn-ea"/>
              <a:sym typeface="+mn-lt"/>
            </a:endParaRPr>
          </a:p>
        </p:txBody>
      </p:sp>
      <p:sp>
        <p:nvSpPr>
          <p:cNvPr id="2" name="TextBox 30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SpPr txBox="1"/>
          <p:nvPr/>
        </p:nvSpPr>
        <p:spPr>
          <a:xfrm>
            <a:off x="7475257" y="4801702"/>
            <a:ext cx="2421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>
                <a:solidFill>
                  <a:srgbClr val="0D0659"/>
                </a:solidFill>
                <a:cs typeface="+mn-ea"/>
                <a:sym typeface="+mn-lt"/>
              </a:rPr>
              <a:t>主页</a:t>
            </a:r>
            <a:endParaRPr lang="id-ID" sz="4000" b="1" spc="300" dirty="0">
              <a:solidFill>
                <a:srgbClr val="0D0659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">
            <a:off x="2959086" y="2992755"/>
            <a:ext cx="2350540" cy="466791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/>
          <a:srcRect l="1408" t="651" r="370" b="519"/>
          <a:stretch>
            <a:fillRect/>
          </a:stretch>
        </p:blipFill>
        <p:spPr>
          <a:xfrm>
            <a:off x="4708978" y="755489"/>
            <a:ext cx="2774044" cy="5582444"/>
          </a:xfrm>
          <a:prstGeom prst="roundRect">
            <a:avLst>
              <a:gd name="adj" fmla="val 1451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2,&quot;left&quot;:45.75,&quot;top&quot;:115.4,&quot;width&quot;:388.4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2,&quot;left&quot;:45.75,&quot;top&quot;:115.4,&quot;width&quot;:388.4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89015748031497,&quot;left&quot;:129.4963779527559,&quot;top&quot;:194.79582677165354,&quot;width&quot;:296.503622047244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89015748031497,&quot;left&quot;:129.4963779527559,&quot;top&quot;:194.79582677165354,&quot;width&quot;:296.5036220472441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89015748031497,&quot;left&quot;:129.4963779527559,&quot;top&quot;:194.79582677165354,&quot;width&quot;:296.5036220472441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89015748031497,&quot;left&quot;:129.4963779527559,&quot;top&quot;:194.79582677165354,&quot;width&quot;:296.5036220472441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89015748031497,&quot;left&quot;:129.4963779527559,&quot;top&quot;:194.79582677165354,&quot;width&quot;:296.5036220472441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89015748031497,&quot;left&quot;:129.4963779527559,&quot;top&quot;:194.79582677165354,&quot;width&quot;:296.5036220472441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0967716535433,&quot;left&quot;:78.98582677165355,&quot;top&quot;:132.26748031496064,&quot;width&quot;:339.1894488188977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0967716535433,&quot;left&quot;:78.98582677165355,&quot;top&quot;:132.26748031496064,&quot;width&quot;:339.1894488188977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0967716535433,&quot;left&quot;:78.98582677165355,&quot;top&quot;:132.26748031496064,&quot;width&quot;:339.1894488188977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0967716535433,&quot;left&quot;:78.98582677165355,&quot;top&quot;:132.26748031496064,&quot;width&quot;:339.1894488188977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4.25527559055115,&quot;left&quot;:76.64204724409448,&quot;top&quot;:73.59858267716535,&quot;width&quot;:304.482992125984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05086614173223,&quot;left&quot;:600.7662992125985,&quot;top&quot;:166.40622047244094,&quot;width&quot;:287.721889763779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4.25527559055115,&quot;left&quot;:76.64204724409448,&quot;top&quot;:73.59858267716535,&quot;width&quot;:304.4829921259843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4.25527559055115,&quot;left&quot;:76.64204724409448,&quot;top&quot;:73.59858267716535,&quot;width&quot;:304.4829921259843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09999336462425,&quot;left&quot;:414.9599212598425,&quot;top&quot;:165.55457128112585,&quot;width&quot;:501.589150223604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2,&quot;left&quot;:45.75,&quot;top&quot;:115.4,&quot;width&quot;:388.4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2,&quot;left&quot;:45.75,&quot;top&quot;:115.4,&quot;width&quot;:388.4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2,&quot;left&quot;:45.75,&quot;top&quot;:115.4,&quot;width&quot;:388.4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2,&quot;left&quot;:45.75,&quot;top&quot;:115.4,&quot;width&quot;:388.4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2,&quot;left&quot;:45.75,&quot;top&quot;:115.4,&quot;width&quot;:388.4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.25,&quot;left&quot;:413.7153543307087,&quot;top&quot;:-0.25,&quot;width&quot;:574.997874015748}"/>
</p:tagLst>
</file>

<file path=ppt/theme/theme1.xml><?xml version="1.0" encoding="utf-8"?>
<a:theme xmlns:a="http://schemas.openxmlformats.org/drawingml/2006/main" name="Office 主题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3">
      <a:majorFont>
        <a:latin typeface="Microsoft YaHei UI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03a90ee8e42cb24248e56383cd534985688F9F494128731F165EE95AB4B0C0A38076AAEA07667B1565C446FC45FF01DFB0E885BCDBDF3A284F3DB14DA61DD97F0BAB2E6C668FB4931E0FD89207748D8781F6E78470F3D162600F9929E87F2390DD2D9F3B7071ED80CCEB0A0ADA42B8F7A5C2E75071083294614C928611BCA58BC34264527A86E199F</_7b1dac89e7d195523061f1c0316ecb71>
</e7d195523061f1c0>
</file>

<file path=customXml/itemProps1.xml><?xml version="1.0" encoding="utf-8"?>
<ds:datastoreItem xmlns:ds="http://schemas.openxmlformats.org/officeDocument/2006/customXml" ds:itemID="{2AB4F32D-6C64-4722-B0CF-44CCCF1B653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1603</Words>
  <Application>Microsoft Office PowerPoint</Application>
  <PresentationFormat>宽屏</PresentationFormat>
  <Paragraphs>220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黑体</vt:lpstr>
      <vt:lpstr>Retro Cute Medium</vt:lpstr>
      <vt:lpstr>微软雅黑</vt:lpstr>
      <vt:lpstr>Gill Sans</vt:lpstr>
      <vt:lpstr>方正仿宋_GB18030</vt:lpstr>
      <vt:lpstr>MiSans Heavy</vt:lpstr>
      <vt:lpstr>Microsoft YaHei UI</vt:lpstr>
      <vt:lpstr>方正风雅楷宋简体 Medium</vt:lpstr>
      <vt:lpstr>Arial</vt:lpstr>
      <vt:lpstr>Cambria Math</vt:lpstr>
      <vt:lpstr>Calibri</vt:lpstr>
      <vt:lpstr>Poppins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第二阶段汇报</dc:title>
  <dc:creator>pyx; gry; ldc</dc:creator>
  <cp:lastModifiedBy>PENG, YUNXUAN (UG)</cp:lastModifiedBy>
  <cp:revision>159</cp:revision>
  <dcterms:created xsi:type="dcterms:W3CDTF">2021-12-10T02:49:00Z</dcterms:created>
  <dcterms:modified xsi:type="dcterms:W3CDTF">2025-11-18T17:24:31Z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1723A068168F4D408CBC3C27A8D57D86_13</vt:lpwstr>
  </property>
  <property fmtid="{D5CDD505-2E9C-101B-9397-08002B2CF9AE}" pid="3" name="KSOProductBuildVer">
    <vt:lpwstr>2052-12.1.0.23542</vt:lpwstr>
  </property>
</Properties>
</file>